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 id="2147483652" r:id="rId3"/>
  </p:sldMasterIdLst>
  <p:notesMasterIdLst>
    <p:notesMasterId r:id="rId18"/>
  </p:notesMasterIdLst>
  <p:handoutMasterIdLst>
    <p:handoutMasterId r:id="rId19"/>
  </p:handoutMasterIdLst>
  <p:sldIdLst>
    <p:sldId id="257" r:id="rId4"/>
    <p:sldId id="259" r:id="rId5"/>
    <p:sldId id="263" r:id="rId6"/>
    <p:sldId id="265" r:id="rId7"/>
    <p:sldId id="261" r:id="rId8"/>
    <p:sldId id="262" r:id="rId9"/>
    <p:sldId id="264" r:id="rId10"/>
    <p:sldId id="266" r:id="rId11"/>
    <p:sldId id="306" r:id="rId12"/>
    <p:sldId id="307" r:id="rId13"/>
    <p:sldId id="308" r:id="rId14"/>
    <p:sldId id="309" r:id="rId15"/>
    <p:sldId id="268" r:id="rId16"/>
    <p:sldId id="269" r:id="rId17"/>
  </p:sldIdLst>
  <p:sldSz cx="9144000" cy="6858000" type="screen4x3"/>
  <p:notesSz cx="6797675" cy="9926638"/>
  <p:defaultTex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505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129" autoAdjust="0"/>
    <p:restoredTop sz="94662"/>
  </p:normalViewPr>
  <p:slideViewPr>
    <p:cSldViewPr>
      <p:cViewPr varScale="1">
        <p:scale>
          <a:sx n="96" d="100"/>
          <a:sy n="96" d="100"/>
        </p:scale>
        <p:origin x="1280" y="64"/>
      </p:cViewPr>
      <p:guideLst>
        <p:guide orient="horz" pos="2160"/>
        <p:guide pos="2880"/>
      </p:guideLst>
    </p:cSldViewPr>
  </p:slideViewPr>
  <p:notesTextViewPr>
    <p:cViewPr>
      <p:scale>
        <a:sx n="1" d="1"/>
        <a:sy n="1" d="1"/>
      </p:scale>
      <p:origin x="0" y="0"/>
    </p:cViewPr>
  </p:notesTextViewPr>
  <p:notesViewPr>
    <p:cSldViewPr>
      <p:cViewPr varScale="1">
        <p:scale>
          <a:sx n="84" d="100"/>
          <a:sy n="84" d="100"/>
        </p:scale>
        <p:origin x="-1884" y="-7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l-NL"/>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E8E393E5-555B-40FF-B464-1631ED83EBCD}" type="datetimeFigureOut">
              <a:rPr lang="nl-NL" smtClean="0"/>
              <a:t>7-3-2023</a:t>
            </a:fld>
            <a:endParaRPr lang="nl-NL"/>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nl-NL"/>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148EEE58-36EB-4E82-BC48-502F309BFC11}" type="slidenum">
              <a:rPr lang="nl-NL" smtClean="0"/>
              <a:t>‹nr.›</a:t>
            </a:fld>
            <a:endParaRPr lang="nl-NL"/>
          </a:p>
        </p:txBody>
      </p:sp>
    </p:spTree>
    <p:extLst>
      <p:ext uri="{BB962C8B-B14F-4D97-AF65-F5344CB8AC3E}">
        <p14:creationId xmlns:p14="http://schemas.microsoft.com/office/powerpoint/2010/main" val="2388529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nl-NL"/>
          </a:p>
        </p:txBody>
      </p:sp>
      <p:sp>
        <p:nvSpPr>
          <p:cNvPr id="16387"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nl-NL"/>
          </a:p>
        </p:txBody>
      </p:sp>
      <p:sp>
        <p:nvSpPr>
          <p:cNvPr id="819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6389"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noProof="0"/>
              <a:t>Click to edit Master text styles</a:t>
            </a:r>
          </a:p>
          <a:p>
            <a:pPr lvl="1"/>
            <a:r>
              <a:rPr lang="nl-NL" noProof="0"/>
              <a:t>Second level</a:t>
            </a:r>
          </a:p>
          <a:p>
            <a:pPr lvl="2"/>
            <a:r>
              <a:rPr lang="nl-NL" noProof="0"/>
              <a:t>Third level</a:t>
            </a:r>
          </a:p>
          <a:p>
            <a:pPr lvl="3"/>
            <a:r>
              <a:rPr lang="nl-NL" noProof="0"/>
              <a:t>Fourth level</a:t>
            </a:r>
          </a:p>
          <a:p>
            <a:pPr lvl="4"/>
            <a:r>
              <a:rPr lang="nl-NL" noProof="0"/>
              <a:t>Fifth level</a:t>
            </a:r>
          </a:p>
        </p:txBody>
      </p:sp>
      <p:sp>
        <p:nvSpPr>
          <p:cNvPr id="16390"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nl-NL"/>
          </a:p>
        </p:txBody>
      </p:sp>
      <p:sp>
        <p:nvSpPr>
          <p:cNvPr id="16391"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2060D037-C05C-4C36-9649-15AC5A1A930F}" type="slidenum">
              <a:rPr lang="nl-NL"/>
              <a:pPr>
                <a:defRPr/>
              </a:pPr>
              <a:t>‹nr.›</a:t>
            </a:fld>
            <a:endParaRPr lang="nl-NL"/>
          </a:p>
        </p:txBody>
      </p:sp>
    </p:spTree>
    <p:extLst>
      <p:ext uri="{BB962C8B-B14F-4D97-AF65-F5344CB8AC3E}">
        <p14:creationId xmlns:p14="http://schemas.microsoft.com/office/powerpoint/2010/main" val="29338490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pPr>
              <a:defRPr/>
            </a:pPr>
            <a:fld id="{2060D037-C05C-4C36-9649-15AC5A1A930F}" type="slidenum">
              <a:rPr lang="nl-NL" smtClean="0"/>
              <a:pPr>
                <a:defRPr/>
              </a:pPr>
              <a:t>1</a:t>
            </a:fld>
            <a:endParaRPr lang="nl-NL"/>
          </a:p>
        </p:txBody>
      </p:sp>
    </p:spTree>
    <p:extLst>
      <p:ext uri="{BB962C8B-B14F-4D97-AF65-F5344CB8AC3E}">
        <p14:creationId xmlns:p14="http://schemas.microsoft.com/office/powerpoint/2010/main" val="425326888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 Id="rId4" Type="http://schemas.openxmlformats.org/officeDocument/2006/relationships/image" Target="../media/image4.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Afdekplaat"/>
          <p:cNvSpPr/>
          <p:nvPr userDrawn="1"/>
        </p:nvSpPr>
        <p:spPr>
          <a:xfrm>
            <a:off x="0" y="0"/>
            <a:ext cx="9144000" cy="1017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45720" bIns="45720" rtlCol="0" anchor="ctr"/>
          <a:lstStyle/>
          <a:p>
            <a:pPr algn="ctr"/>
            <a:endParaRPr lang="nl-NL" sz="1800"/>
          </a:p>
        </p:txBody>
      </p:sp>
      <p:sp>
        <p:nvSpPr>
          <p:cNvPr id="6" name="shape_Transparantie"/>
          <p:cNvSpPr>
            <a:spLocks noChangeArrowheads="1"/>
          </p:cNvSpPr>
          <p:nvPr userDrawn="1"/>
        </p:nvSpPr>
        <p:spPr bwMode="auto">
          <a:xfrm>
            <a:off x="127000" y="0"/>
            <a:ext cx="254000" cy="1017588"/>
          </a:xfrm>
          <a:prstGeom prst="rect">
            <a:avLst/>
          </a:prstGeom>
          <a:gradFill rotWithShape="1">
            <a:gsLst>
              <a:gs pos="0">
                <a:srgbClr val="FFFFFF"/>
              </a:gs>
              <a:gs pos="100000">
                <a:srgbClr val="757575">
                  <a:alpha val="0"/>
                </a:srgbClr>
              </a:gs>
            </a:gsLst>
            <a:lin ang="0" scaled="1"/>
          </a:gradFill>
          <a:ln w="9525">
            <a:noFill/>
            <a:miter lim="800000"/>
            <a:headEnd/>
            <a:tailEnd/>
          </a:ln>
        </p:spPr>
        <p:txBody>
          <a:bodyPr wrap="none" tIns="45720" bIns="4572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nl-NL" altLang="nl-NL" sz="1800" dirty="0"/>
          </a:p>
        </p:txBody>
      </p:sp>
      <p:sp>
        <p:nvSpPr>
          <p:cNvPr id="7" name="shape_TransFollower"/>
          <p:cNvSpPr>
            <a:spLocks noChangeArrowheads="1"/>
          </p:cNvSpPr>
          <p:nvPr userDrawn="1"/>
        </p:nvSpPr>
        <p:spPr bwMode="auto">
          <a:xfrm>
            <a:off x="0" y="0"/>
            <a:ext cx="127000" cy="1017588"/>
          </a:xfrm>
          <a:prstGeom prst="rect">
            <a:avLst/>
          </a:prstGeom>
          <a:solidFill>
            <a:srgbClr val="FFFFFF"/>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45720" bIns="4572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nl-NL" altLang="nl-NL" sz="1800"/>
          </a:p>
        </p:txBody>
      </p:sp>
      <p:sp>
        <p:nvSpPr>
          <p:cNvPr id="4" name="ZwarteBalk"/>
          <p:cNvSpPr>
            <a:spLocks noGrp="1" noChangeArrowheads="1"/>
          </p:cNvSpPr>
          <p:nvPr>
            <p:ph type="ctrTitle"/>
          </p:nvPr>
        </p:nvSpPr>
        <p:spPr bwMode="auto">
          <a:xfrm>
            <a:off x="0" y="1274400"/>
            <a:ext cx="9144000" cy="1080000"/>
          </a:xfrm>
          <a:prstGeom prst="rect">
            <a:avLst/>
          </a:prstGeom>
          <a:solidFill>
            <a:srgbClr val="505050"/>
          </a:solidFill>
          <a:ln w="0" cmpd="sng">
            <a:noFill/>
          </a:ln>
          <a:effectLst/>
          <a:extLst>
            <a:ext uri="{91240B29-F687-4F45-9708-019B960494DF}">
              <a14:hiddenLine xmlns:a14="http://schemas.microsoft.com/office/drawing/2010/main" w="0" cmpd="sng">
                <a:solidFill>
                  <a:srgbClr val="000000"/>
                </a:solidFill>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81950" tIns="215900" rIns="268265" bIns="215900" anchor="t">
            <a:spAutoFit/>
          </a:bodyPr>
          <a:lstStyle>
            <a:lvl1pPr>
              <a:defRPr sz="4200">
                <a:solidFill>
                  <a:srgbClr val="FFFFFF"/>
                </a:solidFill>
              </a:defRPr>
            </a:lvl1pPr>
          </a:lstStyle>
          <a:p>
            <a:pPr lvl="0"/>
            <a:r>
              <a:rPr lang="nl-NL" noProof="0" dirty="0"/>
              <a:t>Click </a:t>
            </a:r>
            <a:r>
              <a:rPr lang="nl-NL" noProof="0" dirty="0" err="1"/>
              <a:t>to</a:t>
            </a:r>
            <a:r>
              <a:rPr lang="nl-NL" noProof="0" dirty="0"/>
              <a:t> </a:t>
            </a:r>
            <a:r>
              <a:rPr lang="nl-NL" noProof="0" dirty="0" err="1"/>
              <a:t>edit</a:t>
            </a:r>
            <a:r>
              <a:rPr lang="nl-NL" noProof="0" dirty="0"/>
              <a:t> Master </a:t>
            </a:r>
            <a:r>
              <a:rPr lang="nl-NL" noProof="0" dirty="0" err="1"/>
              <a:t>title</a:t>
            </a:r>
            <a:r>
              <a:rPr lang="nl-NL" noProof="0" dirty="0"/>
              <a:t> </a:t>
            </a:r>
            <a:r>
              <a:rPr lang="nl-NL" noProof="0" dirty="0" err="1"/>
              <a:t>style</a:t>
            </a:r>
            <a:endParaRPr lang="nl-NL" noProof="0" dirty="0"/>
          </a:p>
        </p:txBody>
      </p:sp>
      <p:sp>
        <p:nvSpPr>
          <p:cNvPr id="5" name="Ondertitel"/>
          <p:cNvSpPr>
            <a:spLocks noGrp="1" noChangeArrowheads="1"/>
          </p:cNvSpPr>
          <p:nvPr>
            <p:ph type="subTitle" idx="1"/>
          </p:nvPr>
        </p:nvSpPr>
        <p:spPr>
          <a:xfrm>
            <a:off x="0" y="4032000"/>
            <a:ext cx="9140825" cy="1908000"/>
          </a:xfrm>
        </p:spPr>
        <p:txBody>
          <a:bodyPr tIns="45720" rIns="267843" bIns="45720">
            <a:normAutofit/>
          </a:bodyPr>
          <a:lstStyle>
            <a:lvl1pPr marL="0" indent="0">
              <a:buFont typeface="Verdana" pitchFamily="34" charset="0"/>
              <a:buNone/>
              <a:defRPr sz="1900"/>
            </a:lvl1pPr>
          </a:lstStyle>
          <a:p>
            <a:pPr lvl="0"/>
            <a:r>
              <a:rPr lang="nl-NL" noProof="0"/>
              <a:t>Click to edit Master subtitle style</a:t>
            </a:r>
          </a:p>
        </p:txBody>
      </p:sp>
      <p:pic>
        <p:nvPicPr>
          <p:cNvPr id="10" name="LogoSlash_01" descr="SLASHTRANS" hidden="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165475" y="392113"/>
            <a:ext cx="41402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LogoSlash_02" descr="SLASHTRANS" hidden="1"/>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86374" y="392113"/>
            <a:ext cx="41656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odeBalk"/>
          <p:cNvSpPr>
            <a:spLocks noChangeArrowheads="1"/>
          </p:cNvSpPr>
          <p:nvPr userDrawn="1"/>
        </p:nvSpPr>
        <p:spPr bwMode="auto">
          <a:xfrm>
            <a:off x="-1" y="1017588"/>
            <a:ext cx="9144000" cy="266700"/>
          </a:xfrm>
          <a:prstGeom prst="rect">
            <a:avLst/>
          </a:prstGeom>
          <a:solidFill>
            <a:srgbClr val="CC0000"/>
          </a:solidFill>
          <a:ln w="0" cmpd="sng">
            <a:noFill/>
            <a:miter lim="800000"/>
            <a:headEnd/>
            <a:tailEnd/>
          </a:ln>
          <a:effectLst/>
          <a:extLst>
            <a:ext uri="{91240B29-F687-4F45-9708-019B960494DF}">
              <a14:hiddenLine xmlns:a14="http://schemas.microsoft.com/office/drawing/2010/main" w="0" cmpd="sng">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45720" bIns="4572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nl-NL" altLang="nl-NL" sz="1800">
              <a:solidFill>
                <a:srgbClr val="FFFFFF"/>
              </a:solidFill>
            </a:endParaRPr>
          </a:p>
        </p:txBody>
      </p:sp>
      <p:sp>
        <p:nvSpPr>
          <p:cNvPr id="16" name="Paginanummer"/>
          <p:cNvSpPr/>
          <p:nvPr userDrawn="1"/>
        </p:nvSpPr>
        <p:spPr>
          <a:xfrm>
            <a:off x="8255000" y="1079500"/>
            <a:ext cx="190500" cy="1384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noAutofit/>
          </a:bodyPr>
          <a:lstStyle/>
          <a:p>
            <a:pPr algn="r"/>
            <a:fld id="{825C7DD7-04B3-467D-9524-52591AE6A38C}" type="slidenum">
              <a:rPr lang="nl-NL" sz="900" smtClean="0">
                <a:solidFill>
                  <a:srgbClr val="FFFFFF"/>
                </a:solidFill>
              </a:rPr>
              <a:pPr algn="r"/>
              <a:t>‹nr.›</a:t>
            </a:fld>
            <a:endParaRPr lang="nl-NL" sz="900" dirty="0">
              <a:solidFill>
                <a:srgbClr val="FFFFFF"/>
              </a:solidFill>
            </a:endParaRPr>
          </a:p>
        </p:txBody>
      </p:sp>
      <p:sp>
        <p:nvSpPr>
          <p:cNvPr id="15" name="Scheiding"/>
          <p:cNvSpPr txBox="1">
            <a:spLocks noChangeArrowheads="1"/>
          </p:cNvSpPr>
          <p:nvPr userDrawn="1"/>
        </p:nvSpPr>
        <p:spPr bwMode="auto">
          <a:xfrm>
            <a:off x="8204200" y="1079500"/>
            <a:ext cx="52900"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t">
            <a:no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defRPr/>
            </a:pPr>
            <a:r>
              <a:rPr lang="nl-NL" sz="900" dirty="0">
                <a:solidFill>
                  <a:srgbClr val="FFFFFF"/>
                </a:solidFill>
                <a:latin typeface="Verdana" pitchFamily="34" charset="0"/>
              </a:rPr>
              <a:t>|</a:t>
            </a:r>
          </a:p>
        </p:txBody>
      </p:sp>
      <p:pic>
        <p:nvPicPr>
          <p:cNvPr id="3" name="RUGlogoTop"/>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27050" y="205232"/>
            <a:ext cx="2816808" cy="660400"/>
          </a:xfrm>
          <a:prstGeom prst="rect">
            <a:avLst/>
          </a:prstGeom>
        </p:spPr>
      </p:pic>
      <p:sp>
        <p:nvSpPr>
          <p:cNvPr id="8" name="tb_Faculty"/>
          <p:cNvSpPr txBox="1">
            <a:spLocks noChangeArrowheads="1"/>
          </p:cNvSpPr>
          <p:nvPr userDrawn="1"/>
        </p:nvSpPr>
        <p:spPr bwMode="auto">
          <a:xfrm>
            <a:off x="3687763" y="339725"/>
            <a:ext cx="65"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charset="0"/>
                <a:cs typeface="Arial" charset="0"/>
              </a:defRPr>
            </a:lvl1pPr>
            <a:lvl2pPr marL="320675">
              <a:defRPr>
                <a:solidFill>
                  <a:schemeClr val="tx1"/>
                </a:solidFill>
                <a:latin typeface="Arial" charset="0"/>
                <a:cs typeface="Arial" charset="0"/>
              </a:defRPr>
            </a:lvl2pPr>
            <a:lvl3pPr marL="642938">
              <a:defRPr>
                <a:solidFill>
                  <a:schemeClr val="tx1"/>
                </a:solidFill>
                <a:latin typeface="Arial" charset="0"/>
                <a:cs typeface="Arial" charset="0"/>
              </a:defRPr>
            </a:lvl3pPr>
            <a:lvl4pPr marL="963613">
              <a:defRPr>
                <a:solidFill>
                  <a:schemeClr val="tx1"/>
                </a:solidFill>
                <a:latin typeface="Arial" charset="0"/>
                <a:cs typeface="Arial" charset="0"/>
              </a:defRPr>
            </a:lvl4pPr>
            <a:lvl5pPr marL="1285875">
              <a:defRPr>
                <a:solidFill>
                  <a:schemeClr val="tx1"/>
                </a:solidFill>
                <a:latin typeface="Arial" charset="0"/>
                <a:cs typeface="Arial" charset="0"/>
              </a:defRPr>
            </a:lvl5pPr>
            <a:lvl6pPr marL="1743075" fontAlgn="base">
              <a:spcBef>
                <a:spcPct val="0"/>
              </a:spcBef>
              <a:spcAft>
                <a:spcPct val="0"/>
              </a:spcAft>
              <a:defRPr>
                <a:solidFill>
                  <a:schemeClr val="tx1"/>
                </a:solidFill>
                <a:latin typeface="Arial" charset="0"/>
                <a:cs typeface="Arial" charset="0"/>
              </a:defRPr>
            </a:lvl6pPr>
            <a:lvl7pPr marL="2200275" fontAlgn="base">
              <a:spcBef>
                <a:spcPct val="0"/>
              </a:spcBef>
              <a:spcAft>
                <a:spcPct val="0"/>
              </a:spcAft>
              <a:defRPr>
                <a:solidFill>
                  <a:schemeClr val="tx1"/>
                </a:solidFill>
                <a:latin typeface="Arial" charset="0"/>
                <a:cs typeface="Arial" charset="0"/>
              </a:defRPr>
            </a:lvl7pPr>
            <a:lvl8pPr marL="2657475" fontAlgn="base">
              <a:spcBef>
                <a:spcPct val="0"/>
              </a:spcBef>
              <a:spcAft>
                <a:spcPct val="0"/>
              </a:spcAft>
              <a:defRPr>
                <a:solidFill>
                  <a:schemeClr val="tx1"/>
                </a:solidFill>
                <a:latin typeface="Arial" charset="0"/>
                <a:cs typeface="Arial" charset="0"/>
              </a:defRPr>
            </a:lvl8pPr>
            <a:lvl9pPr marL="3114675" fontAlgn="base">
              <a:spcBef>
                <a:spcPct val="0"/>
              </a:spcBef>
              <a:spcAft>
                <a:spcPct val="0"/>
              </a:spcAft>
              <a:defRPr>
                <a:solidFill>
                  <a:schemeClr val="tx1"/>
                </a:solidFill>
                <a:latin typeface="Arial" charset="0"/>
                <a:cs typeface="Arial" charset="0"/>
              </a:defRPr>
            </a:lvl9pPr>
          </a:lstStyle>
          <a:p>
            <a:pPr>
              <a:defRPr/>
            </a:pPr>
            <a:endParaRPr lang="nl-NL" sz="1000">
              <a:solidFill>
                <a:srgbClr val="CC0000"/>
              </a:solidFill>
              <a:latin typeface="Georgia" pitchFamily="18" charset="0"/>
            </a:endParaRPr>
          </a:p>
        </p:txBody>
      </p:sp>
      <p:sp>
        <p:nvSpPr>
          <p:cNvPr id="9" name="tb_Department"/>
          <p:cNvSpPr txBox="1">
            <a:spLocks noChangeArrowheads="1"/>
          </p:cNvSpPr>
          <p:nvPr userDrawn="1"/>
        </p:nvSpPr>
        <p:spPr bwMode="auto">
          <a:xfrm>
            <a:off x="5811838" y="341313"/>
            <a:ext cx="1800225" cy="417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defRPr>
                <a:solidFill>
                  <a:schemeClr val="tx1"/>
                </a:solidFill>
                <a:latin typeface="Arial" charset="0"/>
                <a:cs typeface="Arial" charset="0"/>
              </a:defRPr>
            </a:lvl1pPr>
            <a:lvl2pPr marL="320675">
              <a:defRPr>
                <a:solidFill>
                  <a:schemeClr val="tx1"/>
                </a:solidFill>
                <a:latin typeface="Arial" charset="0"/>
                <a:cs typeface="Arial" charset="0"/>
              </a:defRPr>
            </a:lvl2pPr>
            <a:lvl3pPr marL="642938">
              <a:defRPr>
                <a:solidFill>
                  <a:schemeClr val="tx1"/>
                </a:solidFill>
                <a:latin typeface="Arial" charset="0"/>
                <a:cs typeface="Arial" charset="0"/>
              </a:defRPr>
            </a:lvl3pPr>
            <a:lvl4pPr marL="963613">
              <a:defRPr>
                <a:solidFill>
                  <a:schemeClr val="tx1"/>
                </a:solidFill>
                <a:latin typeface="Arial" charset="0"/>
                <a:cs typeface="Arial" charset="0"/>
              </a:defRPr>
            </a:lvl4pPr>
            <a:lvl5pPr marL="1285875">
              <a:defRPr>
                <a:solidFill>
                  <a:schemeClr val="tx1"/>
                </a:solidFill>
                <a:latin typeface="Arial" charset="0"/>
                <a:cs typeface="Arial" charset="0"/>
              </a:defRPr>
            </a:lvl5pPr>
            <a:lvl6pPr marL="1743075" fontAlgn="base">
              <a:spcBef>
                <a:spcPct val="0"/>
              </a:spcBef>
              <a:spcAft>
                <a:spcPct val="0"/>
              </a:spcAft>
              <a:defRPr>
                <a:solidFill>
                  <a:schemeClr val="tx1"/>
                </a:solidFill>
                <a:latin typeface="Arial" charset="0"/>
                <a:cs typeface="Arial" charset="0"/>
              </a:defRPr>
            </a:lvl6pPr>
            <a:lvl7pPr marL="2200275" fontAlgn="base">
              <a:spcBef>
                <a:spcPct val="0"/>
              </a:spcBef>
              <a:spcAft>
                <a:spcPct val="0"/>
              </a:spcAft>
              <a:defRPr>
                <a:solidFill>
                  <a:schemeClr val="tx1"/>
                </a:solidFill>
                <a:latin typeface="Arial" charset="0"/>
                <a:cs typeface="Arial" charset="0"/>
              </a:defRPr>
            </a:lvl7pPr>
            <a:lvl8pPr marL="2657475" fontAlgn="base">
              <a:spcBef>
                <a:spcPct val="0"/>
              </a:spcBef>
              <a:spcAft>
                <a:spcPct val="0"/>
              </a:spcAft>
              <a:defRPr>
                <a:solidFill>
                  <a:schemeClr val="tx1"/>
                </a:solidFill>
                <a:latin typeface="Arial" charset="0"/>
                <a:cs typeface="Arial" charset="0"/>
              </a:defRPr>
            </a:lvl8pPr>
            <a:lvl9pPr marL="3114675" fontAlgn="base">
              <a:spcBef>
                <a:spcPct val="0"/>
              </a:spcBef>
              <a:spcAft>
                <a:spcPct val="0"/>
              </a:spcAft>
              <a:defRPr>
                <a:solidFill>
                  <a:schemeClr val="tx1"/>
                </a:solidFill>
                <a:latin typeface="Arial" charset="0"/>
                <a:cs typeface="Arial" charset="0"/>
              </a:defRPr>
            </a:lvl9pPr>
          </a:lstStyle>
          <a:p>
            <a:pPr>
              <a:defRPr/>
            </a:pPr>
            <a:endParaRPr lang="nl-NL" sz="1000">
              <a:solidFill>
                <a:srgbClr val="CC0000"/>
              </a:solidFill>
              <a:latin typeface="Georgia" pitchFamily="18" charset="0"/>
            </a:endParaRPr>
          </a:p>
        </p:txBody>
      </p:sp>
      <p:sp>
        <p:nvSpPr>
          <p:cNvPr id="14" name="tbDate"/>
          <p:cNvSpPr txBox="1">
            <a:spLocks noChangeArrowheads="1"/>
          </p:cNvSpPr>
          <p:nvPr userDrawn="1"/>
        </p:nvSpPr>
        <p:spPr bwMode="auto">
          <a:xfrm>
            <a:off x="7378700" y="1079500"/>
            <a:ext cx="756000"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t">
            <a:noAutofit/>
          </a:bodyPr>
          <a:lstStyle>
            <a:lvl1pPr>
              <a:defRPr>
                <a:solidFill>
                  <a:schemeClr val="tx1"/>
                </a:solidFill>
                <a:latin typeface="Arial" charset="0"/>
                <a:cs typeface="Arial" charset="0"/>
              </a:defRPr>
            </a:lvl1pPr>
            <a:lvl2pPr marL="320675">
              <a:defRPr>
                <a:solidFill>
                  <a:schemeClr val="tx1"/>
                </a:solidFill>
                <a:latin typeface="Arial" charset="0"/>
                <a:cs typeface="Arial" charset="0"/>
              </a:defRPr>
            </a:lvl2pPr>
            <a:lvl3pPr marL="642938">
              <a:defRPr>
                <a:solidFill>
                  <a:schemeClr val="tx1"/>
                </a:solidFill>
                <a:latin typeface="Arial" charset="0"/>
                <a:cs typeface="Arial" charset="0"/>
              </a:defRPr>
            </a:lvl3pPr>
            <a:lvl4pPr marL="963613">
              <a:defRPr>
                <a:solidFill>
                  <a:schemeClr val="tx1"/>
                </a:solidFill>
                <a:latin typeface="Arial" charset="0"/>
                <a:cs typeface="Arial" charset="0"/>
              </a:defRPr>
            </a:lvl4pPr>
            <a:lvl5pPr marL="1285875">
              <a:defRPr>
                <a:solidFill>
                  <a:schemeClr val="tx1"/>
                </a:solidFill>
                <a:latin typeface="Arial" charset="0"/>
                <a:cs typeface="Arial" charset="0"/>
              </a:defRPr>
            </a:lvl5pPr>
            <a:lvl6pPr marL="1743075" fontAlgn="base">
              <a:spcBef>
                <a:spcPct val="0"/>
              </a:spcBef>
              <a:spcAft>
                <a:spcPct val="0"/>
              </a:spcAft>
              <a:defRPr>
                <a:solidFill>
                  <a:schemeClr val="tx1"/>
                </a:solidFill>
                <a:latin typeface="Arial" charset="0"/>
                <a:cs typeface="Arial" charset="0"/>
              </a:defRPr>
            </a:lvl6pPr>
            <a:lvl7pPr marL="2200275" fontAlgn="base">
              <a:spcBef>
                <a:spcPct val="0"/>
              </a:spcBef>
              <a:spcAft>
                <a:spcPct val="0"/>
              </a:spcAft>
              <a:defRPr>
                <a:solidFill>
                  <a:schemeClr val="tx1"/>
                </a:solidFill>
                <a:latin typeface="Arial" charset="0"/>
                <a:cs typeface="Arial" charset="0"/>
              </a:defRPr>
            </a:lvl7pPr>
            <a:lvl8pPr marL="2657475" fontAlgn="base">
              <a:spcBef>
                <a:spcPct val="0"/>
              </a:spcBef>
              <a:spcAft>
                <a:spcPct val="0"/>
              </a:spcAft>
              <a:defRPr>
                <a:solidFill>
                  <a:schemeClr val="tx1"/>
                </a:solidFill>
                <a:latin typeface="Arial" charset="0"/>
                <a:cs typeface="Arial" charset="0"/>
              </a:defRPr>
            </a:lvl8pPr>
            <a:lvl9pPr marL="3114675" fontAlgn="base">
              <a:spcBef>
                <a:spcPct val="0"/>
              </a:spcBef>
              <a:spcAft>
                <a:spcPct val="0"/>
              </a:spcAft>
              <a:defRPr>
                <a:solidFill>
                  <a:schemeClr val="tx1"/>
                </a:solidFill>
                <a:latin typeface="Arial" charset="0"/>
                <a:cs typeface="Arial" charset="0"/>
              </a:defRPr>
            </a:lvl9pPr>
          </a:lstStyle>
          <a:p>
            <a:pPr algn="r">
              <a:spcBef>
                <a:spcPct val="50000"/>
              </a:spcBef>
              <a:defRPr/>
            </a:pPr>
            <a:r>
              <a:rPr lang="nl-NL" sz="900">
                <a:solidFill>
                  <a:srgbClr val="FFFFFF"/>
                </a:solidFill>
                <a:latin typeface="Verdana" pitchFamily="34" charset="0"/>
              </a:rPr>
              <a:t>18-02-2020</a:t>
            </a:r>
            <a:endParaRPr lang="nl-NL" sz="900" dirty="0">
              <a:solidFill>
                <a:srgbClr val="FFFFFF"/>
              </a:solidFill>
              <a:latin typeface="Verdana" pitchFamily="34" charset="0"/>
            </a:endParaRPr>
          </a:p>
        </p:txBody>
      </p:sp>
    </p:spTree>
    <p:extLst>
      <p:ext uri="{BB962C8B-B14F-4D97-AF65-F5344CB8AC3E}">
        <p14:creationId xmlns:p14="http://schemas.microsoft.com/office/powerpoint/2010/main" val="5164487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elvak"/>
          <p:cNvSpPr>
            <a:spLocks noGrp="1"/>
          </p:cNvSpPr>
          <p:nvPr>
            <p:ph type="title"/>
          </p:nvPr>
        </p:nvSpPr>
        <p:spPr>
          <a:xfrm>
            <a:off x="0" y="584835"/>
            <a:ext cx="9140825" cy="792162"/>
          </a:xfrm>
        </p:spPr>
        <p:txBody>
          <a:bodyPr tIns="46990" bIns="46990">
            <a:normAutofit/>
          </a:bodyPr>
          <a:lstStyle>
            <a:lvl1pPr>
              <a:defRPr sz="4200"/>
            </a:lvl1pPr>
          </a:lstStyle>
          <a:p>
            <a:r>
              <a:rPr lang="en-US"/>
              <a:t>Click to edit Master title style</a:t>
            </a:r>
            <a:endParaRPr lang="nl-NL"/>
          </a:p>
        </p:txBody>
      </p:sp>
      <p:sp>
        <p:nvSpPr>
          <p:cNvPr id="3" name="Vertikaal"/>
          <p:cNvSpPr>
            <a:spLocks noGrp="1"/>
          </p:cNvSpPr>
          <p:nvPr>
            <p:ph type="body" orient="vert" idx="1"/>
          </p:nvPr>
        </p:nvSpPr>
        <p:spPr/>
        <p:txBody>
          <a:bodyPr vert="eaVert" tIns="45720" bIns="45720">
            <a:normAutofit/>
          </a:bodyPr>
          <a:lstStyle>
            <a:lvl1pPr>
              <a:defRPr sz="2500"/>
            </a:lvl1pPr>
            <a:lvl2pPr>
              <a:defRPr sz="2500"/>
            </a:lvl2pPr>
            <a:lvl3pPr>
              <a:defRPr sz="2500"/>
            </a:lvl3pPr>
            <a:lvl4pPr>
              <a:defRPr sz="2500"/>
            </a:lvl4pPr>
            <a:lvl5pPr>
              <a:defRPr sz="25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Tree>
    <p:extLst>
      <p:ext uri="{BB962C8B-B14F-4D97-AF65-F5344CB8AC3E}">
        <p14:creationId xmlns:p14="http://schemas.microsoft.com/office/powerpoint/2010/main" val="4147469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kaalkop"/>
          <p:cNvSpPr>
            <a:spLocks noGrp="1"/>
          </p:cNvSpPr>
          <p:nvPr>
            <p:ph type="title" orient="vert"/>
          </p:nvPr>
        </p:nvSpPr>
        <p:spPr>
          <a:xfrm>
            <a:off x="6856413" y="1341438"/>
            <a:ext cx="2284412" cy="5207000"/>
          </a:xfrm>
        </p:spPr>
        <p:txBody>
          <a:bodyPr vert="eaVert" tIns="46990" bIns="46990">
            <a:noAutofit/>
          </a:bodyPr>
          <a:lstStyle>
            <a:lvl1pPr>
              <a:defRPr sz="4200"/>
            </a:lvl1pPr>
          </a:lstStyle>
          <a:p>
            <a:r>
              <a:rPr lang="en-US"/>
              <a:t>Click to edit Master title style</a:t>
            </a:r>
            <a:endParaRPr lang="nl-NL"/>
          </a:p>
        </p:txBody>
      </p:sp>
      <p:sp>
        <p:nvSpPr>
          <p:cNvPr id="3" name="Vertikaalklein"/>
          <p:cNvSpPr>
            <a:spLocks noGrp="1"/>
          </p:cNvSpPr>
          <p:nvPr>
            <p:ph type="body" orient="vert" idx="1"/>
          </p:nvPr>
        </p:nvSpPr>
        <p:spPr>
          <a:xfrm>
            <a:off x="0" y="1341438"/>
            <a:ext cx="6704013" cy="5207000"/>
          </a:xfrm>
        </p:spPr>
        <p:txBody>
          <a:bodyPr vert="eaVert" tIns="45720" bIns="45720">
            <a:normAutofit/>
          </a:bodyPr>
          <a:lstStyle>
            <a:lvl1pPr>
              <a:defRPr sz="2500"/>
            </a:lvl1pPr>
            <a:lvl2pPr>
              <a:defRPr sz="2500"/>
            </a:lvl2pPr>
            <a:lvl3pPr>
              <a:defRPr sz="2500"/>
            </a:lvl3pPr>
            <a:lvl4pPr>
              <a:defRPr sz="2500"/>
            </a:lvl4pPr>
            <a:lvl5pPr>
              <a:defRPr sz="25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Tree>
    <p:extLst>
      <p:ext uri="{BB962C8B-B14F-4D97-AF65-F5344CB8AC3E}">
        <p14:creationId xmlns:p14="http://schemas.microsoft.com/office/powerpoint/2010/main" val="2144201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elvak"/>
          <p:cNvSpPr>
            <a:spLocks noGrp="1"/>
          </p:cNvSpPr>
          <p:nvPr>
            <p:ph type="title"/>
          </p:nvPr>
        </p:nvSpPr>
        <p:spPr>
          <a:xfrm>
            <a:off x="0" y="584835"/>
            <a:ext cx="9140825" cy="792162"/>
          </a:xfrm>
        </p:spPr>
        <p:txBody>
          <a:bodyPr tIns="46990" bIns="46990">
            <a:normAutofit/>
          </a:bodyPr>
          <a:lstStyle>
            <a:lvl1pPr>
              <a:defRPr sz="4200"/>
            </a:lvl1pPr>
          </a:lstStyle>
          <a:p>
            <a:r>
              <a:rPr lang="en-US" dirty="0"/>
              <a:t>Click to edit Master title style</a:t>
            </a:r>
            <a:endParaRPr lang="nl-NL" dirty="0"/>
          </a:p>
        </p:txBody>
      </p:sp>
      <p:sp>
        <p:nvSpPr>
          <p:cNvPr id="3" name="Tekstvak"/>
          <p:cNvSpPr>
            <a:spLocks noGrp="1"/>
          </p:cNvSpPr>
          <p:nvPr>
            <p:ph type="body" idx="1"/>
          </p:nvPr>
        </p:nvSpPr>
        <p:spPr>
          <a:xfrm>
            <a:off x="0" y="1456213"/>
            <a:ext cx="9140825" cy="5147787"/>
          </a:xfrm>
        </p:spPr>
        <p:txBody>
          <a:bodyPr tIns="45720" bIns="45720">
            <a:normAutofit/>
          </a:bodyPr>
          <a:lstStyle>
            <a:lvl1pPr>
              <a:defRPr sz="2500"/>
            </a:lvl1pPr>
            <a:lvl2pPr>
              <a:defRPr sz="2500"/>
            </a:lvl2pPr>
            <a:lvl3pPr>
              <a:defRPr sz="2500"/>
            </a:lvl3pPr>
            <a:lvl4pPr>
              <a:defRPr sz="2500"/>
            </a:lvl4pPr>
            <a:lvl5pPr>
              <a:defRPr sz="25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l-NL" dirty="0"/>
          </a:p>
        </p:txBody>
      </p:sp>
    </p:spTree>
    <p:extLst>
      <p:ext uri="{BB962C8B-B14F-4D97-AF65-F5344CB8AC3E}">
        <p14:creationId xmlns:p14="http://schemas.microsoft.com/office/powerpoint/2010/main" val="13490071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Afdekplaat"/>
          <p:cNvSpPr/>
          <p:nvPr userDrawn="1"/>
        </p:nvSpPr>
        <p:spPr>
          <a:xfrm>
            <a:off x="0" y="0"/>
            <a:ext cx="9144000" cy="1017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45720" bIns="45720" rtlCol="0" anchor="ctr"/>
          <a:lstStyle/>
          <a:p>
            <a:pPr algn="ctr"/>
            <a:endParaRPr lang="nl-NL" sz="1800"/>
          </a:p>
        </p:txBody>
      </p:sp>
      <p:sp>
        <p:nvSpPr>
          <p:cNvPr id="5" name="tb_Break"/>
          <p:cNvSpPr>
            <a:spLocks noGrp="1" noChangeArrowheads="1"/>
          </p:cNvSpPr>
          <p:nvPr>
            <p:ph type="ctrTitle"/>
          </p:nvPr>
        </p:nvSpPr>
        <p:spPr bwMode="auto">
          <a:xfrm>
            <a:off x="-1" y="1278000"/>
            <a:ext cx="9144000" cy="2476500"/>
          </a:xfrm>
          <a:prstGeom prst="rect">
            <a:avLst/>
          </a:prstGeom>
          <a:solidFill>
            <a:srgbClr val="505050"/>
          </a:solidFill>
          <a:ln w="0" cmpd="sng">
            <a:noFill/>
          </a:ln>
          <a:effectLst/>
          <a:extLst>
            <a:ext uri="{91240B29-F687-4F45-9708-019B960494DF}">
              <a14:hiddenLine xmlns:a14="http://schemas.microsoft.com/office/drawing/2010/main" w="0" cmpd="sng">
                <a:solidFill>
                  <a:srgbClr val="000000"/>
                </a:solidFill>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82091" tIns="215900" rIns="267843" bIns="45720" anchor="t"/>
          <a:lstStyle>
            <a:lvl1pPr>
              <a:defRPr sz="4000">
                <a:solidFill>
                  <a:srgbClr val="FFFFFF"/>
                </a:solidFill>
              </a:defRPr>
            </a:lvl1pPr>
          </a:lstStyle>
          <a:p>
            <a:pPr lvl="0"/>
            <a:endParaRPr lang="en-GB" noProof="0" dirty="0"/>
          </a:p>
        </p:txBody>
      </p:sp>
      <p:sp>
        <p:nvSpPr>
          <p:cNvPr id="11" name="shape_Transparantie"/>
          <p:cNvSpPr>
            <a:spLocks noChangeArrowheads="1"/>
          </p:cNvSpPr>
          <p:nvPr userDrawn="1"/>
        </p:nvSpPr>
        <p:spPr bwMode="auto">
          <a:xfrm>
            <a:off x="127000" y="0"/>
            <a:ext cx="254000" cy="1017588"/>
          </a:xfrm>
          <a:prstGeom prst="rect">
            <a:avLst/>
          </a:prstGeom>
          <a:gradFill rotWithShape="1">
            <a:gsLst>
              <a:gs pos="0">
                <a:srgbClr val="FFFFFF"/>
              </a:gs>
              <a:gs pos="100000">
                <a:srgbClr val="757575">
                  <a:alpha val="0"/>
                </a:srgbClr>
              </a:gs>
            </a:gsLst>
            <a:lin ang="0" scaled="1"/>
          </a:gradFill>
          <a:ln w="9525">
            <a:noFill/>
            <a:miter lim="800000"/>
            <a:headEnd/>
            <a:tailEnd/>
          </a:ln>
        </p:spPr>
        <p:txBody>
          <a:bodyPr wrap="none" tIns="45720" bIns="4572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nl-NL" altLang="nl-NL" sz="1800" dirty="0"/>
          </a:p>
        </p:txBody>
      </p:sp>
      <p:sp>
        <p:nvSpPr>
          <p:cNvPr id="12" name="shape_TransFollower"/>
          <p:cNvSpPr>
            <a:spLocks noChangeArrowheads="1"/>
          </p:cNvSpPr>
          <p:nvPr userDrawn="1"/>
        </p:nvSpPr>
        <p:spPr bwMode="auto">
          <a:xfrm>
            <a:off x="0" y="0"/>
            <a:ext cx="127000" cy="1017588"/>
          </a:xfrm>
          <a:prstGeom prst="rect">
            <a:avLst/>
          </a:prstGeom>
          <a:solidFill>
            <a:srgbClr val="FFFFFF"/>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45720" bIns="4572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nl-NL" altLang="nl-NL" sz="1800"/>
          </a:p>
        </p:txBody>
      </p:sp>
      <p:pic>
        <p:nvPicPr>
          <p:cNvPr id="8" name="LogoSlash_01" descr="SLASHTRANS" hidden="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165475" y="392113"/>
            <a:ext cx="41402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LogoSlash_02" descr="SLASHTRANS" hidden="1"/>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86374" y="392113"/>
            <a:ext cx="41656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Ondertitel"/>
          <p:cNvSpPr>
            <a:spLocks noGrp="1" noChangeArrowheads="1"/>
          </p:cNvSpPr>
          <p:nvPr>
            <p:ph type="subTitle" idx="1"/>
          </p:nvPr>
        </p:nvSpPr>
        <p:spPr>
          <a:xfrm>
            <a:off x="0" y="4035425"/>
            <a:ext cx="9140825" cy="1905000"/>
          </a:xfrm>
        </p:spPr>
        <p:txBody>
          <a:bodyPr tIns="45720" rIns="267843" bIns="45720"/>
          <a:lstStyle>
            <a:lvl1pPr marL="0" indent="0">
              <a:buFont typeface="Verdana" pitchFamily="34" charset="0"/>
              <a:buNone/>
              <a:defRPr sz="1900"/>
            </a:lvl1pPr>
          </a:lstStyle>
          <a:p>
            <a:pPr lvl="0"/>
            <a:r>
              <a:rPr lang="nl-NL" noProof="0"/>
              <a:t>Click to edit Master subtitle style</a:t>
            </a:r>
          </a:p>
        </p:txBody>
      </p:sp>
      <p:sp>
        <p:nvSpPr>
          <p:cNvPr id="14" name="RodeBalk"/>
          <p:cNvSpPr>
            <a:spLocks noChangeArrowheads="1"/>
          </p:cNvSpPr>
          <p:nvPr userDrawn="1"/>
        </p:nvSpPr>
        <p:spPr bwMode="auto">
          <a:xfrm>
            <a:off x="-1" y="1017588"/>
            <a:ext cx="9144000" cy="266700"/>
          </a:xfrm>
          <a:prstGeom prst="rect">
            <a:avLst/>
          </a:prstGeom>
          <a:solidFill>
            <a:srgbClr val="CC0000"/>
          </a:solidFill>
          <a:ln w="0" cmpd="sng">
            <a:noFill/>
            <a:miter lim="800000"/>
            <a:headEnd/>
            <a:tailEnd/>
          </a:ln>
          <a:effectLst/>
          <a:extLst>
            <a:ext uri="{91240B29-F687-4F45-9708-019B960494DF}">
              <a14:hiddenLine xmlns:a14="http://schemas.microsoft.com/office/drawing/2010/main" w="0" cmpd="sng">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45720" bIns="4572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nl-NL" altLang="nl-NL" sz="1800">
              <a:solidFill>
                <a:srgbClr val="FFFFFF"/>
              </a:solidFill>
            </a:endParaRPr>
          </a:p>
        </p:txBody>
      </p:sp>
      <p:pic>
        <p:nvPicPr>
          <p:cNvPr id="2" name="RUGlogoTop"/>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27050" y="205232"/>
            <a:ext cx="2816808" cy="660400"/>
          </a:xfrm>
          <a:prstGeom prst="rect">
            <a:avLst/>
          </a:prstGeom>
        </p:spPr>
      </p:pic>
      <p:sp>
        <p:nvSpPr>
          <p:cNvPr id="6" name="tb_Faculty"/>
          <p:cNvSpPr txBox="1">
            <a:spLocks noChangeArrowheads="1"/>
          </p:cNvSpPr>
          <p:nvPr userDrawn="1"/>
        </p:nvSpPr>
        <p:spPr bwMode="auto">
          <a:xfrm>
            <a:off x="3687763" y="338138"/>
            <a:ext cx="65"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charset="0"/>
                <a:cs typeface="Arial" charset="0"/>
              </a:defRPr>
            </a:lvl1pPr>
            <a:lvl2pPr marL="320675">
              <a:defRPr>
                <a:solidFill>
                  <a:schemeClr val="tx1"/>
                </a:solidFill>
                <a:latin typeface="Arial" charset="0"/>
                <a:cs typeface="Arial" charset="0"/>
              </a:defRPr>
            </a:lvl2pPr>
            <a:lvl3pPr marL="642938">
              <a:defRPr>
                <a:solidFill>
                  <a:schemeClr val="tx1"/>
                </a:solidFill>
                <a:latin typeface="Arial" charset="0"/>
                <a:cs typeface="Arial" charset="0"/>
              </a:defRPr>
            </a:lvl3pPr>
            <a:lvl4pPr marL="963613">
              <a:defRPr>
                <a:solidFill>
                  <a:schemeClr val="tx1"/>
                </a:solidFill>
                <a:latin typeface="Arial" charset="0"/>
                <a:cs typeface="Arial" charset="0"/>
              </a:defRPr>
            </a:lvl4pPr>
            <a:lvl5pPr marL="1285875">
              <a:defRPr>
                <a:solidFill>
                  <a:schemeClr val="tx1"/>
                </a:solidFill>
                <a:latin typeface="Arial" charset="0"/>
                <a:cs typeface="Arial" charset="0"/>
              </a:defRPr>
            </a:lvl5pPr>
            <a:lvl6pPr marL="1743075" fontAlgn="base">
              <a:spcBef>
                <a:spcPct val="0"/>
              </a:spcBef>
              <a:spcAft>
                <a:spcPct val="0"/>
              </a:spcAft>
              <a:defRPr>
                <a:solidFill>
                  <a:schemeClr val="tx1"/>
                </a:solidFill>
                <a:latin typeface="Arial" charset="0"/>
                <a:cs typeface="Arial" charset="0"/>
              </a:defRPr>
            </a:lvl6pPr>
            <a:lvl7pPr marL="2200275" fontAlgn="base">
              <a:spcBef>
                <a:spcPct val="0"/>
              </a:spcBef>
              <a:spcAft>
                <a:spcPct val="0"/>
              </a:spcAft>
              <a:defRPr>
                <a:solidFill>
                  <a:schemeClr val="tx1"/>
                </a:solidFill>
                <a:latin typeface="Arial" charset="0"/>
                <a:cs typeface="Arial" charset="0"/>
              </a:defRPr>
            </a:lvl7pPr>
            <a:lvl8pPr marL="2657475" fontAlgn="base">
              <a:spcBef>
                <a:spcPct val="0"/>
              </a:spcBef>
              <a:spcAft>
                <a:spcPct val="0"/>
              </a:spcAft>
              <a:defRPr>
                <a:solidFill>
                  <a:schemeClr val="tx1"/>
                </a:solidFill>
                <a:latin typeface="Arial" charset="0"/>
                <a:cs typeface="Arial" charset="0"/>
              </a:defRPr>
            </a:lvl8pPr>
            <a:lvl9pPr marL="3114675" fontAlgn="base">
              <a:spcBef>
                <a:spcPct val="0"/>
              </a:spcBef>
              <a:spcAft>
                <a:spcPct val="0"/>
              </a:spcAft>
              <a:defRPr>
                <a:solidFill>
                  <a:schemeClr val="tx1"/>
                </a:solidFill>
                <a:latin typeface="Arial" charset="0"/>
                <a:cs typeface="Arial" charset="0"/>
              </a:defRPr>
            </a:lvl9pPr>
          </a:lstStyle>
          <a:p>
            <a:pPr>
              <a:defRPr/>
            </a:pPr>
            <a:endParaRPr lang="nl-NL" sz="1000">
              <a:solidFill>
                <a:srgbClr val="CC0000"/>
              </a:solidFill>
              <a:latin typeface="Georgia" pitchFamily="18" charset="0"/>
            </a:endParaRPr>
          </a:p>
        </p:txBody>
      </p:sp>
      <p:sp>
        <p:nvSpPr>
          <p:cNvPr id="7" name="tb_Department"/>
          <p:cNvSpPr txBox="1">
            <a:spLocks noChangeAspect="1" noChangeArrowheads="1"/>
          </p:cNvSpPr>
          <p:nvPr userDrawn="1"/>
        </p:nvSpPr>
        <p:spPr bwMode="auto">
          <a:xfrm>
            <a:off x="5811838" y="341313"/>
            <a:ext cx="1800225" cy="415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defRPr>
                <a:solidFill>
                  <a:schemeClr val="tx1"/>
                </a:solidFill>
                <a:latin typeface="Arial" charset="0"/>
                <a:cs typeface="Arial" charset="0"/>
              </a:defRPr>
            </a:lvl1pPr>
            <a:lvl2pPr marL="320675">
              <a:defRPr>
                <a:solidFill>
                  <a:schemeClr val="tx1"/>
                </a:solidFill>
                <a:latin typeface="Arial" charset="0"/>
                <a:cs typeface="Arial" charset="0"/>
              </a:defRPr>
            </a:lvl2pPr>
            <a:lvl3pPr marL="642938">
              <a:defRPr>
                <a:solidFill>
                  <a:schemeClr val="tx1"/>
                </a:solidFill>
                <a:latin typeface="Arial" charset="0"/>
                <a:cs typeface="Arial" charset="0"/>
              </a:defRPr>
            </a:lvl3pPr>
            <a:lvl4pPr marL="963613">
              <a:defRPr>
                <a:solidFill>
                  <a:schemeClr val="tx1"/>
                </a:solidFill>
                <a:latin typeface="Arial" charset="0"/>
                <a:cs typeface="Arial" charset="0"/>
              </a:defRPr>
            </a:lvl4pPr>
            <a:lvl5pPr marL="1285875">
              <a:defRPr>
                <a:solidFill>
                  <a:schemeClr val="tx1"/>
                </a:solidFill>
                <a:latin typeface="Arial" charset="0"/>
                <a:cs typeface="Arial" charset="0"/>
              </a:defRPr>
            </a:lvl5pPr>
            <a:lvl6pPr marL="1743075" fontAlgn="base">
              <a:spcBef>
                <a:spcPct val="0"/>
              </a:spcBef>
              <a:spcAft>
                <a:spcPct val="0"/>
              </a:spcAft>
              <a:defRPr>
                <a:solidFill>
                  <a:schemeClr val="tx1"/>
                </a:solidFill>
                <a:latin typeface="Arial" charset="0"/>
                <a:cs typeface="Arial" charset="0"/>
              </a:defRPr>
            </a:lvl6pPr>
            <a:lvl7pPr marL="2200275" fontAlgn="base">
              <a:spcBef>
                <a:spcPct val="0"/>
              </a:spcBef>
              <a:spcAft>
                <a:spcPct val="0"/>
              </a:spcAft>
              <a:defRPr>
                <a:solidFill>
                  <a:schemeClr val="tx1"/>
                </a:solidFill>
                <a:latin typeface="Arial" charset="0"/>
                <a:cs typeface="Arial" charset="0"/>
              </a:defRPr>
            </a:lvl7pPr>
            <a:lvl8pPr marL="2657475" fontAlgn="base">
              <a:spcBef>
                <a:spcPct val="0"/>
              </a:spcBef>
              <a:spcAft>
                <a:spcPct val="0"/>
              </a:spcAft>
              <a:defRPr>
                <a:solidFill>
                  <a:schemeClr val="tx1"/>
                </a:solidFill>
                <a:latin typeface="Arial" charset="0"/>
                <a:cs typeface="Arial" charset="0"/>
              </a:defRPr>
            </a:lvl8pPr>
            <a:lvl9pPr marL="3114675" fontAlgn="base">
              <a:spcBef>
                <a:spcPct val="0"/>
              </a:spcBef>
              <a:spcAft>
                <a:spcPct val="0"/>
              </a:spcAft>
              <a:defRPr>
                <a:solidFill>
                  <a:schemeClr val="tx1"/>
                </a:solidFill>
                <a:latin typeface="Arial" charset="0"/>
                <a:cs typeface="Arial" charset="0"/>
              </a:defRPr>
            </a:lvl9pPr>
          </a:lstStyle>
          <a:p>
            <a:pPr>
              <a:defRPr/>
            </a:pPr>
            <a:endParaRPr lang="nl-NL" sz="1000">
              <a:solidFill>
                <a:srgbClr val="CC0000"/>
              </a:solidFill>
              <a:latin typeface="Georgia" pitchFamily="18" charset="0"/>
            </a:endParaRPr>
          </a:p>
        </p:txBody>
      </p:sp>
    </p:spTree>
    <p:extLst>
      <p:ext uri="{BB962C8B-B14F-4D97-AF65-F5344CB8AC3E}">
        <p14:creationId xmlns:p14="http://schemas.microsoft.com/office/powerpoint/2010/main" val="26738251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elvak"/>
          <p:cNvSpPr>
            <a:spLocks noGrp="1"/>
          </p:cNvSpPr>
          <p:nvPr>
            <p:ph type="title"/>
          </p:nvPr>
        </p:nvSpPr>
        <p:spPr>
          <a:xfrm>
            <a:off x="0" y="584835"/>
            <a:ext cx="9140825" cy="792162"/>
          </a:xfrm>
        </p:spPr>
        <p:txBody>
          <a:bodyPr tIns="46990" bIns="46990"/>
          <a:lstStyle>
            <a:lvl1pPr>
              <a:defRPr sz="4200"/>
            </a:lvl1pPr>
          </a:lstStyle>
          <a:p>
            <a:r>
              <a:rPr lang="en-US"/>
              <a:t>Click to edit Master title style</a:t>
            </a:r>
            <a:endParaRPr lang="nl-NL"/>
          </a:p>
        </p:txBody>
      </p:sp>
      <p:sp>
        <p:nvSpPr>
          <p:cNvPr id="3" name="Tekstvak"/>
          <p:cNvSpPr>
            <a:spLocks noGrp="1"/>
          </p:cNvSpPr>
          <p:nvPr>
            <p:ph idx="1"/>
          </p:nvPr>
        </p:nvSpPr>
        <p:spPr>
          <a:xfrm>
            <a:off x="0" y="1456213"/>
            <a:ext cx="9140825" cy="5147787"/>
          </a:xfrm>
        </p:spPr>
        <p:txBody>
          <a:bodyPr tIns="45720" bIns="45720"/>
          <a:lstStyle>
            <a:lvl1pPr>
              <a:defRPr sz="2500"/>
            </a:lvl1pPr>
            <a:lvl2pPr>
              <a:defRPr sz="2500"/>
            </a:lvl2pPr>
            <a:lvl3pPr>
              <a:defRPr sz="2500"/>
            </a:lvl3pPr>
            <a:lvl4pPr>
              <a:defRPr sz="2500"/>
            </a:lvl4pPr>
            <a:lvl5pPr>
              <a:defRPr sz="25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Tree>
    <p:extLst>
      <p:ext uri="{BB962C8B-B14F-4D97-AF65-F5344CB8AC3E}">
        <p14:creationId xmlns:p14="http://schemas.microsoft.com/office/powerpoint/2010/main" val="18637369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Sectietitel"/>
          <p:cNvSpPr>
            <a:spLocks noGrp="1"/>
          </p:cNvSpPr>
          <p:nvPr>
            <p:ph type="title"/>
          </p:nvPr>
        </p:nvSpPr>
        <p:spPr>
          <a:xfrm>
            <a:off x="722313" y="4406900"/>
            <a:ext cx="7772400" cy="1362075"/>
          </a:xfrm>
        </p:spPr>
        <p:txBody>
          <a:bodyPr tIns="46990" bIns="46990" anchor="t"/>
          <a:lstStyle>
            <a:lvl1pPr algn="l">
              <a:defRPr sz="4000" b="1" cap="all"/>
            </a:lvl1pPr>
          </a:lstStyle>
          <a:p>
            <a:r>
              <a:rPr lang="en-US"/>
              <a:t>Click to edit Master title style</a:t>
            </a:r>
            <a:endParaRPr lang="nl-NL"/>
          </a:p>
        </p:txBody>
      </p:sp>
      <p:sp>
        <p:nvSpPr>
          <p:cNvPr id="3" name="Boventitel"/>
          <p:cNvSpPr>
            <a:spLocks noGrp="1"/>
          </p:cNvSpPr>
          <p:nvPr>
            <p:ph type="body" idx="1"/>
          </p:nvPr>
        </p:nvSpPr>
        <p:spPr>
          <a:xfrm>
            <a:off x="722313" y="2906713"/>
            <a:ext cx="7772400" cy="1500187"/>
          </a:xfrm>
        </p:spPr>
        <p:txBody>
          <a:bodyPr tIns="45720" bIns="45720"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Tree>
    <p:extLst>
      <p:ext uri="{BB962C8B-B14F-4D97-AF65-F5344CB8AC3E}">
        <p14:creationId xmlns:p14="http://schemas.microsoft.com/office/powerpoint/2010/main" val="2411894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elvak"/>
          <p:cNvSpPr>
            <a:spLocks noGrp="1"/>
          </p:cNvSpPr>
          <p:nvPr>
            <p:ph type="title"/>
          </p:nvPr>
        </p:nvSpPr>
        <p:spPr>
          <a:xfrm>
            <a:off x="0" y="584835"/>
            <a:ext cx="9140825" cy="792162"/>
          </a:xfrm>
        </p:spPr>
        <p:txBody>
          <a:bodyPr tIns="46990" bIns="46990"/>
          <a:lstStyle>
            <a:lvl1pPr>
              <a:defRPr sz="4200"/>
            </a:lvl1pPr>
          </a:lstStyle>
          <a:p>
            <a:r>
              <a:rPr lang="en-US"/>
              <a:t>Click to edit Master title style</a:t>
            </a:r>
            <a:endParaRPr lang="nl-NL"/>
          </a:p>
        </p:txBody>
      </p:sp>
      <p:sp>
        <p:nvSpPr>
          <p:cNvPr id="3" name="Tekstlinks"/>
          <p:cNvSpPr>
            <a:spLocks noGrp="1"/>
          </p:cNvSpPr>
          <p:nvPr>
            <p:ph sz="half" idx="1"/>
          </p:nvPr>
        </p:nvSpPr>
        <p:spPr>
          <a:xfrm>
            <a:off x="0" y="2230438"/>
            <a:ext cx="4494213" cy="4318000"/>
          </a:xfrm>
        </p:spPr>
        <p:txBody>
          <a:bodyPr tIns="45720" bIns="45720"/>
          <a:lstStyle>
            <a:lvl1pPr>
              <a:defRPr sz="2800"/>
            </a:lvl1pPr>
            <a:lvl2pPr>
              <a:defRPr sz="2800"/>
            </a:lvl2pPr>
            <a:lvl3pPr>
              <a:defRPr sz="2800"/>
            </a:lvl3pPr>
            <a:lvl4pPr>
              <a:defRPr sz="2800"/>
            </a:lvl4pPr>
            <a:lvl5pPr>
              <a:defRPr sz="2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Tekstrechts"/>
          <p:cNvSpPr>
            <a:spLocks noGrp="1"/>
          </p:cNvSpPr>
          <p:nvPr>
            <p:ph sz="half" idx="2"/>
          </p:nvPr>
        </p:nvSpPr>
        <p:spPr>
          <a:xfrm>
            <a:off x="4646613" y="2230438"/>
            <a:ext cx="4494212" cy="4318000"/>
          </a:xfrm>
        </p:spPr>
        <p:txBody>
          <a:bodyPr tIns="45720" bIns="45720"/>
          <a:lstStyle>
            <a:lvl1pPr>
              <a:defRPr sz="2800"/>
            </a:lvl1pPr>
            <a:lvl2pPr>
              <a:defRPr sz="2800"/>
            </a:lvl2pPr>
            <a:lvl3pPr>
              <a:defRPr sz="2800"/>
            </a:lvl3pPr>
            <a:lvl4pPr>
              <a:defRPr sz="2800"/>
            </a:lvl4pPr>
            <a:lvl5pPr>
              <a:defRPr sz="2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Tree>
    <p:extLst>
      <p:ext uri="{BB962C8B-B14F-4D97-AF65-F5344CB8AC3E}">
        <p14:creationId xmlns:p14="http://schemas.microsoft.com/office/powerpoint/2010/main" val="17618952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8" name="Titelvak"/>
          <p:cNvSpPr>
            <a:spLocks noGrp="1"/>
          </p:cNvSpPr>
          <p:nvPr>
            <p:ph type="title"/>
          </p:nvPr>
        </p:nvSpPr>
        <p:spPr>
          <a:xfrm>
            <a:off x="0" y="584835"/>
            <a:ext cx="9144000" cy="638944"/>
          </a:xfrm>
        </p:spPr>
        <p:txBody>
          <a:bodyPr tIns="46990" bIns="46990"/>
          <a:lstStyle>
            <a:lvl1pPr>
              <a:defRPr sz="4200"/>
            </a:lvl1pPr>
          </a:lstStyle>
          <a:p>
            <a:r>
              <a:rPr lang="en-US" dirty="0"/>
              <a:t>Click to edit Master title style</a:t>
            </a:r>
            <a:endParaRPr lang="nl-NL" dirty="0"/>
          </a:p>
        </p:txBody>
      </p:sp>
      <p:sp>
        <p:nvSpPr>
          <p:cNvPr id="9" name="Koplinks"/>
          <p:cNvSpPr>
            <a:spLocks noGrp="1"/>
          </p:cNvSpPr>
          <p:nvPr>
            <p:ph type="body" idx="1"/>
          </p:nvPr>
        </p:nvSpPr>
        <p:spPr>
          <a:xfrm>
            <a:off x="467544" y="2132856"/>
            <a:ext cx="4040188" cy="639762"/>
          </a:xfrm>
        </p:spPr>
        <p:txBody>
          <a:bodyPr tIns="45720" bIns="4572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0" name="Kleinlinks"/>
          <p:cNvSpPr>
            <a:spLocks noGrp="1"/>
          </p:cNvSpPr>
          <p:nvPr>
            <p:ph sz="half" idx="2"/>
          </p:nvPr>
        </p:nvSpPr>
        <p:spPr>
          <a:xfrm>
            <a:off x="457200" y="2780928"/>
            <a:ext cx="4040188" cy="3744415"/>
          </a:xfrm>
        </p:spPr>
        <p:txBody>
          <a:bodyPr tIns="45720" bIns="45720"/>
          <a:lstStyle>
            <a:lvl1pPr>
              <a:defRPr sz="2400"/>
            </a:lvl1pPr>
            <a:lvl2pPr>
              <a:defRPr sz="2400"/>
            </a:lvl2pPr>
            <a:lvl3pPr>
              <a:defRPr sz="2400"/>
            </a:lvl3pPr>
            <a:lvl4pPr>
              <a:defRPr sz="2400"/>
            </a:lvl4pPr>
            <a:lvl5pPr>
              <a:defRPr sz="2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11" name="Koprechts"/>
          <p:cNvSpPr>
            <a:spLocks noGrp="1"/>
          </p:cNvSpPr>
          <p:nvPr>
            <p:ph type="body" sz="quarter" idx="3"/>
          </p:nvPr>
        </p:nvSpPr>
        <p:spPr>
          <a:xfrm>
            <a:off x="4645025" y="2132856"/>
            <a:ext cx="4041775" cy="648071"/>
          </a:xfrm>
        </p:spPr>
        <p:txBody>
          <a:bodyPr tIns="45720" bIns="4572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2" name="Kleinrechts"/>
          <p:cNvSpPr>
            <a:spLocks noGrp="1"/>
          </p:cNvSpPr>
          <p:nvPr>
            <p:ph sz="quarter" idx="4"/>
          </p:nvPr>
        </p:nvSpPr>
        <p:spPr>
          <a:xfrm>
            <a:off x="4645025" y="2780928"/>
            <a:ext cx="4041775" cy="3744415"/>
          </a:xfrm>
        </p:spPr>
        <p:txBody>
          <a:bodyPr tIns="45720" bIns="45720"/>
          <a:lstStyle>
            <a:lvl1pPr>
              <a:defRPr sz="2400"/>
            </a:lvl1pPr>
            <a:lvl2pPr>
              <a:defRPr sz="2400"/>
            </a:lvl2pPr>
            <a:lvl3pPr>
              <a:defRPr sz="2400"/>
            </a:lvl3pPr>
            <a:lvl4pPr>
              <a:defRPr sz="2400"/>
            </a:lvl4pPr>
            <a:lvl5pPr>
              <a:defRPr sz="2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Tree>
    <p:extLst>
      <p:ext uri="{BB962C8B-B14F-4D97-AF65-F5344CB8AC3E}">
        <p14:creationId xmlns:p14="http://schemas.microsoft.com/office/powerpoint/2010/main" val="22786048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elvak"/>
          <p:cNvSpPr>
            <a:spLocks noGrp="1"/>
          </p:cNvSpPr>
          <p:nvPr>
            <p:ph type="title"/>
          </p:nvPr>
        </p:nvSpPr>
        <p:spPr>
          <a:xfrm>
            <a:off x="0" y="584835"/>
            <a:ext cx="9140825" cy="792162"/>
          </a:xfrm>
        </p:spPr>
        <p:txBody>
          <a:bodyPr tIns="46990" bIns="46990"/>
          <a:lstStyle>
            <a:lvl1pPr>
              <a:defRPr sz="4200"/>
            </a:lvl1pPr>
          </a:lstStyle>
          <a:p>
            <a:r>
              <a:rPr lang="en-US"/>
              <a:t>Click to edit Master title style</a:t>
            </a:r>
            <a:endParaRPr lang="nl-NL"/>
          </a:p>
        </p:txBody>
      </p:sp>
    </p:spTree>
    <p:extLst>
      <p:ext uri="{BB962C8B-B14F-4D97-AF65-F5344CB8AC3E}">
        <p14:creationId xmlns:p14="http://schemas.microsoft.com/office/powerpoint/2010/main" val="16528311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3567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elvak"/>
          <p:cNvSpPr>
            <a:spLocks noGrp="1"/>
          </p:cNvSpPr>
          <p:nvPr>
            <p:ph type="title"/>
          </p:nvPr>
        </p:nvSpPr>
        <p:spPr>
          <a:xfrm>
            <a:off x="0" y="584835"/>
            <a:ext cx="9140825" cy="792162"/>
          </a:xfrm>
        </p:spPr>
        <p:txBody>
          <a:bodyPr tIns="46990" bIns="46990">
            <a:normAutofit/>
          </a:bodyPr>
          <a:lstStyle>
            <a:lvl1pPr>
              <a:defRPr sz="4200"/>
            </a:lvl1pPr>
          </a:lstStyle>
          <a:p>
            <a:r>
              <a:rPr lang="en-US"/>
              <a:t>Click to edit Master title style</a:t>
            </a:r>
            <a:endParaRPr lang="nl-NL"/>
          </a:p>
        </p:txBody>
      </p:sp>
      <p:sp>
        <p:nvSpPr>
          <p:cNvPr id="3" name="Tekstvak"/>
          <p:cNvSpPr>
            <a:spLocks noGrp="1"/>
          </p:cNvSpPr>
          <p:nvPr>
            <p:ph idx="1"/>
          </p:nvPr>
        </p:nvSpPr>
        <p:spPr>
          <a:xfrm>
            <a:off x="0" y="1456213"/>
            <a:ext cx="9140825" cy="5147787"/>
          </a:xfrm>
        </p:spPr>
        <p:txBody>
          <a:bodyPr tIns="45720" bIns="45720">
            <a:normAutofit/>
          </a:bodyPr>
          <a:lstStyle>
            <a:lvl1pPr>
              <a:defRPr sz="2500"/>
            </a:lvl1pPr>
            <a:lvl2pPr>
              <a:defRPr sz="2500"/>
            </a:lvl2pPr>
            <a:lvl3pPr>
              <a:defRPr sz="2500"/>
            </a:lvl3pPr>
            <a:lvl4pPr>
              <a:defRPr sz="2500"/>
            </a:lvl4pPr>
            <a:lvl5pPr>
              <a:defRPr sz="25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Tree>
    <p:extLst>
      <p:ext uri="{BB962C8B-B14F-4D97-AF65-F5344CB8AC3E}">
        <p14:creationId xmlns:p14="http://schemas.microsoft.com/office/powerpoint/2010/main" val="84563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Koplinks"/>
          <p:cNvSpPr>
            <a:spLocks noGrp="1"/>
          </p:cNvSpPr>
          <p:nvPr>
            <p:ph type="title"/>
          </p:nvPr>
        </p:nvSpPr>
        <p:spPr>
          <a:xfrm>
            <a:off x="251520" y="1340768"/>
            <a:ext cx="3213993" cy="864096"/>
          </a:xfrm>
        </p:spPr>
        <p:txBody>
          <a:bodyPr tIns="45720" bIns="45720" anchor="b"/>
          <a:lstStyle>
            <a:lvl1pPr algn="l">
              <a:defRPr sz="2400" b="1"/>
            </a:lvl1pPr>
          </a:lstStyle>
          <a:p>
            <a:r>
              <a:rPr lang="en-US" dirty="0"/>
              <a:t>Click to edit Master title style</a:t>
            </a:r>
            <a:endParaRPr lang="nl-NL" dirty="0"/>
          </a:p>
        </p:txBody>
      </p:sp>
      <p:sp>
        <p:nvSpPr>
          <p:cNvPr id="7" name="Rechtsgroot"/>
          <p:cNvSpPr>
            <a:spLocks noGrp="1"/>
          </p:cNvSpPr>
          <p:nvPr>
            <p:ph idx="1"/>
          </p:nvPr>
        </p:nvSpPr>
        <p:spPr>
          <a:xfrm>
            <a:off x="3575050" y="1340768"/>
            <a:ext cx="5111750" cy="5184576"/>
          </a:xfrm>
        </p:spPr>
        <p:txBody>
          <a:bodyPr tIns="45720" bIns="45720"/>
          <a:lstStyle>
            <a:lvl1pPr>
              <a:defRPr sz="3200"/>
            </a:lvl1pPr>
            <a:lvl2pPr>
              <a:defRPr sz="3200"/>
            </a:lvl2pPr>
            <a:lvl3pPr>
              <a:defRPr sz="3200"/>
            </a:lvl3pPr>
            <a:lvl4pPr>
              <a:defRPr sz="3200"/>
            </a:lvl4pPr>
            <a:lvl5pPr>
              <a:defRPr sz="32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8" name="Tekstlinks"/>
          <p:cNvSpPr>
            <a:spLocks noGrp="1"/>
          </p:cNvSpPr>
          <p:nvPr>
            <p:ph type="body" sz="half" idx="2"/>
          </p:nvPr>
        </p:nvSpPr>
        <p:spPr>
          <a:xfrm>
            <a:off x="251520" y="2204864"/>
            <a:ext cx="3213993" cy="4320480"/>
          </a:xfrm>
        </p:spPr>
        <p:txBody>
          <a:bodyPr tIns="45720" bIns="45720"/>
          <a:lstStyle>
            <a:lvl1pPr marL="0" indent="0">
              <a:buNone/>
              <a:defRPr sz="2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17161411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6" name="Onderschriftkop"/>
          <p:cNvSpPr>
            <a:spLocks noGrp="1"/>
          </p:cNvSpPr>
          <p:nvPr>
            <p:ph type="title"/>
          </p:nvPr>
        </p:nvSpPr>
        <p:spPr>
          <a:xfrm>
            <a:off x="1792288" y="5085184"/>
            <a:ext cx="5486400" cy="648072"/>
          </a:xfrm>
        </p:spPr>
        <p:txBody>
          <a:bodyPr tIns="46990" bIns="46990" anchor="b"/>
          <a:lstStyle>
            <a:lvl1pPr algn="l">
              <a:defRPr sz="2000" b="1"/>
            </a:lvl1pPr>
          </a:lstStyle>
          <a:p>
            <a:r>
              <a:rPr lang="en-US" dirty="0"/>
              <a:t>Click to edit Master title style</a:t>
            </a:r>
            <a:endParaRPr lang="nl-NL" dirty="0"/>
          </a:p>
        </p:txBody>
      </p:sp>
      <p:sp>
        <p:nvSpPr>
          <p:cNvPr id="7" name="Figuur"/>
          <p:cNvSpPr>
            <a:spLocks noGrp="1" noChangeAspect="1"/>
          </p:cNvSpPr>
          <p:nvPr>
            <p:ph type="pic" idx="1"/>
          </p:nvPr>
        </p:nvSpPr>
        <p:spPr>
          <a:xfrm>
            <a:off x="1792288" y="1484783"/>
            <a:ext cx="5486400" cy="360040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8" name="Onderschrift"/>
          <p:cNvSpPr>
            <a:spLocks noGrp="1"/>
          </p:cNvSpPr>
          <p:nvPr>
            <p:ph type="body" sz="half" idx="2"/>
          </p:nvPr>
        </p:nvSpPr>
        <p:spPr>
          <a:xfrm>
            <a:off x="1792288" y="5733256"/>
            <a:ext cx="5486400" cy="792088"/>
          </a:xfrm>
        </p:spPr>
        <p:txBody>
          <a:bodyPr tIns="45720" bIns="4572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39857923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5" name="Titelvak"/>
          <p:cNvSpPr>
            <a:spLocks noGrp="1"/>
          </p:cNvSpPr>
          <p:nvPr>
            <p:ph type="title"/>
          </p:nvPr>
        </p:nvSpPr>
        <p:spPr>
          <a:xfrm>
            <a:off x="0" y="584835"/>
            <a:ext cx="9140825" cy="792162"/>
          </a:xfrm>
        </p:spPr>
        <p:txBody>
          <a:bodyPr tIns="46990" bIns="46990"/>
          <a:lstStyle>
            <a:lvl1pPr>
              <a:defRPr sz="4200"/>
            </a:lvl1pPr>
          </a:lstStyle>
          <a:p>
            <a:r>
              <a:rPr lang="en-US"/>
              <a:t>Click to edit Master title style</a:t>
            </a:r>
            <a:endParaRPr lang="nl-NL"/>
          </a:p>
        </p:txBody>
      </p:sp>
      <p:sp>
        <p:nvSpPr>
          <p:cNvPr id="6" name="Vertikaal"/>
          <p:cNvSpPr>
            <a:spLocks noGrp="1"/>
          </p:cNvSpPr>
          <p:nvPr>
            <p:ph type="body" orient="vert" idx="1"/>
          </p:nvPr>
        </p:nvSpPr>
        <p:spPr>
          <a:xfrm>
            <a:off x="0" y="2230438"/>
            <a:ext cx="9140825" cy="4318000"/>
          </a:xfrm>
        </p:spPr>
        <p:txBody>
          <a:bodyPr vert="eaVert" tIns="45720" bIns="45720"/>
          <a:lstStyle>
            <a:lvl1pPr>
              <a:defRPr sz="2500"/>
            </a:lvl1pPr>
            <a:lvl2pPr>
              <a:defRPr sz="2500"/>
            </a:lvl2pPr>
            <a:lvl3pPr>
              <a:defRPr sz="2500"/>
            </a:lvl3pPr>
            <a:lvl4pPr>
              <a:defRPr sz="2500"/>
            </a:lvl4pPr>
            <a:lvl5pPr>
              <a:defRPr sz="25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Tree>
    <p:extLst>
      <p:ext uri="{BB962C8B-B14F-4D97-AF65-F5344CB8AC3E}">
        <p14:creationId xmlns:p14="http://schemas.microsoft.com/office/powerpoint/2010/main" val="36405925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5" name="Vertikaalkop"/>
          <p:cNvSpPr>
            <a:spLocks noGrp="1"/>
          </p:cNvSpPr>
          <p:nvPr>
            <p:ph type="title" orient="vert"/>
          </p:nvPr>
        </p:nvSpPr>
        <p:spPr>
          <a:xfrm>
            <a:off x="6856413" y="1341438"/>
            <a:ext cx="2284412" cy="5207000"/>
          </a:xfrm>
        </p:spPr>
        <p:txBody>
          <a:bodyPr vert="eaVert" tIns="46990" bIns="46990"/>
          <a:lstStyle>
            <a:lvl1pPr>
              <a:defRPr sz="4200"/>
            </a:lvl1pPr>
          </a:lstStyle>
          <a:p>
            <a:r>
              <a:rPr lang="en-US"/>
              <a:t>Click to edit Master title style</a:t>
            </a:r>
            <a:endParaRPr lang="nl-NL"/>
          </a:p>
        </p:txBody>
      </p:sp>
      <p:sp>
        <p:nvSpPr>
          <p:cNvPr id="6" name="Vertikaalklein"/>
          <p:cNvSpPr>
            <a:spLocks noGrp="1"/>
          </p:cNvSpPr>
          <p:nvPr>
            <p:ph type="body" orient="vert" idx="1"/>
          </p:nvPr>
        </p:nvSpPr>
        <p:spPr>
          <a:xfrm>
            <a:off x="0" y="1341438"/>
            <a:ext cx="6704013" cy="5207000"/>
          </a:xfrm>
        </p:spPr>
        <p:txBody>
          <a:bodyPr vert="eaVert" tIns="45720" bIns="45720"/>
          <a:lstStyle>
            <a:lvl1pPr>
              <a:defRPr sz="2500"/>
            </a:lvl1pPr>
            <a:lvl2pPr>
              <a:defRPr sz="2500"/>
            </a:lvl2pPr>
            <a:lvl3pPr>
              <a:defRPr sz="2500"/>
            </a:lvl3pPr>
            <a:lvl4pPr>
              <a:defRPr sz="2500"/>
            </a:lvl4pPr>
            <a:lvl5pPr>
              <a:defRPr sz="25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Tree>
    <p:extLst>
      <p:ext uri="{BB962C8B-B14F-4D97-AF65-F5344CB8AC3E}">
        <p14:creationId xmlns:p14="http://schemas.microsoft.com/office/powerpoint/2010/main" val="36632261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4" name="Afdekplaat"/>
          <p:cNvSpPr/>
          <p:nvPr userDrawn="1"/>
        </p:nvSpPr>
        <p:spPr>
          <a:xfrm>
            <a:off x="0" y="0"/>
            <a:ext cx="9144000" cy="1017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45720" bIns="45720" rtlCol="0" anchor="ctr"/>
          <a:lstStyle/>
          <a:p>
            <a:pPr algn="ctr"/>
            <a:endParaRPr lang="nl-NL" sz="1800"/>
          </a:p>
        </p:txBody>
      </p:sp>
      <p:sp>
        <p:nvSpPr>
          <p:cNvPr id="5" name="tb_End"/>
          <p:cNvSpPr>
            <a:spLocks noGrp="1" noChangeArrowheads="1"/>
          </p:cNvSpPr>
          <p:nvPr>
            <p:ph type="ctrTitle"/>
          </p:nvPr>
        </p:nvSpPr>
        <p:spPr bwMode="auto">
          <a:xfrm>
            <a:off x="-1" y="1278000"/>
            <a:ext cx="9144000" cy="2476500"/>
          </a:xfrm>
          <a:prstGeom prst="rect">
            <a:avLst/>
          </a:prstGeom>
          <a:solidFill>
            <a:srgbClr val="505050"/>
          </a:solidFill>
          <a:ln w="0" cmpd="sng">
            <a:noFill/>
          </a:ln>
          <a:effectLst/>
          <a:extLst>
            <a:ext uri="{91240B29-F687-4F45-9708-019B960494DF}">
              <a14:hiddenLine xmlns:a14="http://schemas.microsoft.com/office/drawing/2010/main" w="0" cmpd="sng">
                <a:solidFill>
                  <a:srgbClr val="000000"/>
                </a:solidFill>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82091" tIns="215900" rIns="267843" bIns="45720" anchor="t"/>
          <a:lstStyle>
            <a:lvl1pPr>
              <a:defRPr sz="4000">
                <a:solidFill>
                  <a:srgbClr val="FFFFFF"/>
                </a:solidFill>
              </a:defRPr>
            </a:lvl1pPr>
          </a:lstStyle>
          <a:p>
            <a:pPr lvl="0"/>
            <a:endParaRPr lang="en-GB" noProof="0" dirty="0"/>
          </a:p>
        </p:txBody>
      </p:sp>
      <p:sp>
        <p:nvSpPr>
          <p:cNvPr id="11" name="shape_Transparantie"/>
          <p:cNvSpPr>
            <a:spLocks noChangeArrowheads="1"/>
          </p:cNvSpPr>
          <p:nvPr userDrawn="1"/>
        </p:nvSpPr>
        <p:spPr bwMode="auto">
          <a:xfrm>
            <a:off x="127000" y="0"/>
            <a:ext cx="254000" cy="1017588"/>
          </a:xfrm>
          <a:prstGeom prst="rect">
            <a:avLst/>
          </a:prstGeom>
          <a:gradFill rotWithShape="1">
            <a:gsLst>
              <a:gs pos="0">
                <a:srgbClr val="FFFFFF"/>
              </a:gs>
              <a:gs pos="100000">
                <a:srgbClr val="757575">
                  <a:alpha val="0"/>
                </a:srgbClr>
              </a:gs>
            </a:gsLst>
            <a:lin ang="0" scaled="1"/>
          </a:gradFill>
          <a:ln w="9525">
            <a:noFill/>
            <a:miter lim="800000"/>
            <a:headEnd/>
            <a:tailEnd/>
          </a:ln>
        </p:spPr>
        <p:txBody>
          <a:bodyPr wrap="none" tIns="45720" bIns="4572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nl-NL" altLang="nl-NL" sz="1800" dirty="0"/>
          </a:p>
        </p:txBody>
      </p:sp>
      <p:sp>
        <p:nvSpPr>
          <p:cNvPr id="12" name="shape_TransFollower"/>
          <p:cNvSpPr>
            <a:spLocks noChangeArrowheads="1"/>
          </p:cNvSpPr>
          <p:nvPr userDrawn="1"/>
        </p:nvSpPr>
        <p:spPr bwMode="auto">
          <a:xfrm>
            <a:off x="0" y="0"/>
            <a:ext cx="127000" cy="1017588"/>
          </a:xfrm>
          <a:prstGeom prst="rect">
            <a:avLst/>
          </a:prstGeom>
          <a:solidFill>
            <a:srgbClr val="FFFFFF"/>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45720" bIns="4572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nl-NL" altLang="nl-NL" sz="1800"/>
          </a:p>
        </p:txBody>
      </p:sp>
      <p:pic>
        <p:nvPicPr>
          <p:cNvPr id="8" name="LogoSlash_01" descr="SLASHTRANS" hidden="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165475" y="392113"/>
            <a:ext cx="41402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LogoSlash_02" descr="SLASHTRANS" hidden="1"/>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86374" y="392113"/>
            <a:ext cx="41656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Ondertitel"/>
          <p:cNvSpPr>
            <a:spLocks noGrp="1" noChangeArrowheads="1"/>
          </p:cNvSpPr>
          <p:nvPr>
            <p:ph type="subTitle" idx="1"/>
          </p:nvPr>
        </p:nvSpPr>
        <p:spPr>
          <a:xfrm>
            <a:off x="0" y="4035425"/>
            <a:ext cx="9140825" cy="1905000"/>
          </a:xfrm>
          <a:ln>
            <a:noFill/>
          </a:ln>
        </p:spPr>
        <p:txBody>
          <a:bodyPr tIns="45720" rIns="267843" bIns="45720"/>
          <a:lstStyle>
            <a:lvl1pPr marL="0" indent="0">
              <a:buFont typeface="Verdana" pitchFamily="34" charset="0"/>
              <a:buNone/>
              <a:defRPr sz="1900"/>
            </a:lvl1pPr>
          </a:lstStyle>
          <a:p>
            <a:pPr lvl="0"/>
            <a:r>
              <a:rPr lang="nl-NL" noProof="0" dirty="0"/>
              <a:t>Click </a:t>
            </a:r>
            <a:r>
              <a:rPr lang="nl-NL" noProof="0" dirty="0" err="1"/>
              <a:t>to</a:t>
            </a:r>
            <a:r>
              <a:rPr lang="nl-NL" noProof="0" dirty="0"/>
              <a:t> </a:t>
            </a:r>
            <a:r>
              <a:rPr lang="nl-NL" noProof="0" dirty="0" err="1"/>
              <a:t>edit</a:t>
            </a:r>
            <a:r>
              <a:rPr lang="nl-NL" noProof="0" dirty="0"/>
              <a:t> Master </a:t>
            </a:r>
            <a:r>
              <a:rPr lang="nl-NL" noProof="0" dirty="0" err="1"/>
              <a:t>subtitle</a:t>
            </a:r>
            <a:r>
              <a:rPr lang="nl-NL" noProof="0" dirty="0"/>
              <a:t> </a:t>
            </a:r>
            <a:r>
              <a:rPr lang="nl-NL" noProof="0" dirty="0" err="1"/>
              <a:t>style</a:t>
            </a:r>
            <a:endParaRPr lang="nl-NL" noProof="0" dirty="0"/>
          </a:p>
        </p:txBody>
      </p:sp>
      <p:sp>
        <p:nvSpPr>
          <p:cNvPr id="16" name="RodeBalk"/>
          <p:cNvSpPr>
            <a:spLocks noChangeArrowheads="1"/>
          </p:cNvSpPr>
          <p:nvPr userDrawn="1"/>
        </p:nvSpPr>
        <p:spPr bwMode="auto">
          <a:xfrm>
            <a:off x="-1" y="1017588"/>
            <a:ext cx="9144000" cy="266700"/>
          </a:xfrm>
          <a:prstGeom prst="rect">
            <a:avLst/>
          </a:prstGeom>
          <a:solidFill>
            <a:srgbClr val="CC0000"/>
          </a:solidFill>
          <a:ln w="0" cmpd="sng">
            <a:noFill/>
            <a:miter lim="800000"/>
            <a:headEnd/>
            <a:tailEnd/>
          </a:ln>
          <a:effectLst/>
          <a:extLst>
            <a:ext uri="{91240B29-F687-4F45-9708-019B960494DF}">
              <a14:hiddenLine xmlns:a14="http://schemas.microsoft.com/office/drawing/2010/main" w="0" cmpd="sng">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45720" bIns="4572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nl-NL" altLang="nl-NL" sz="1800">
              <a:solidFill>
                <a:srgbClr val="FFFFFF"/>
              </a:solidFill>
            </a:endParaRPr>
          </a:p>
        </p:txBody>
      </p:sp>
      <p:pic>
        <p:nvPicPr>
          <p:cNvPr id="2" name="RUGlogoTop"/>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27050" y="205232"/>
            <a:ext cx="2816808" cy="660400"/>
          </a:xfrm>
          <a:prstGeom prst="rect">
            <a:avLst/>
          </a:prstGeom>
        </p:spPr>
      </p:pic>
      <p:sp>
        <p:nvSpPr>
          <p:cNvPr id="6" name="tb_Faculty"/>
          <p:cNvSpPr txBox="1">
            <a:spLocks noChangeArrowheads="1"/>
          </p:cNvSpPr>
          <p:nvPr userDrawn="1"/>
        </p:nvSpPr>
        <p:spPr bwMode="auto">
          <a:xfrm>
            <a:off x="3687763" y="338138"/>
            <a:ext cx="65"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charset="0"/>
                <a:cs typeface="Arial" charset="0"/>
              </a:defRPr>
            </a:lvl1pPr>
            <a:lvl2pPr marL="320675">
              <a:defRPr>
                <a:solidFill>
                  <a:schemeClr val="tx1"/>
                </a:solidFill>
                <a:latin typeface="Arial" charset="0"/>
                <a:cs typeface="Arial" charset="0"/>
              </a:defRPr>
            </a:lvl2pPr>
            <a:lvl3pPr marL="642938">
              <a:defRPr>
                <a:solidFill>
                  <a:schemeClr val="tx1"/>
                </a:solidFill>
                <a:latin typeface="Arial" charset="0"/>
                <a:cs typeface="Arial" charset="0"/>
              </a:defRPr>
            </a:lvl3pPr>
            <a:lvl4pPr marL="963613">
              <a:defRPr>
                <a:solidFill>
                  <a:schemeClr val="tx1"/>
                </a:solidFill>
                <a:latin typeface="Arial" charset="0"/>
                <a:cs typeface="Arial" charset="0"/>
              </a:defRPr>
            </a:lvl4pPr>
            <a:lvl5pPr marL="1285875">
              <a:defRPr>
                <a:solidFill>
                  <a:schemeClr val="tx1"/>
                </a:solidFill>
                <a:latin typeface="Arial" charset="0"/>
                <a:cs typeface="Arial" charset="0"/>
              </a:defRPr>
            </a:lvl5pPr>
            <a:lvl6pPr marL="1743075" fontAlgn="base">
              <a:spcBef>
                <a:spcPct val="0"/>
              </a:spcBef>
              <a:spcAft>
                <a:spcPct val="0"/>
              </a:spcAft>
              <a:defRPr>
                <a:solidFill>
                  <a:schemeClr val="tx1"/>
                </a:solidFill>
                <a:latin typeface="Arial" charset="0"/>
                <a:cs typeface="Arial" charset="0"/>
              </a:defRPr>
            </a:lvl6pPr>
            <a:lvl7pPr marL="2200275" fontAlgn="base">
              <a:spcBef>
                <a:spcPct val="0"/>
              </a:spcBef>
              <a:spcAft>
                <a:spcPct val="0"/>
              </a:spcAft>
              <a:defRPr>
                <a:solidFill>
                  <a:schemeClr val="tx1"/>
                </a:solidFill>
                <a:latin typeface="Arial" charset="0"/>
                <a:cs typeface="Arial" charset="0"/>
              </a:defRPr>
            </a:lvl7pPr>
            <a:lvl8pPr marL="2657475" fontAlgn="base">
              <a:spcBef>
                <a:spcPct val="0"/>
              </a:spcBef>
              <a:spcAft>
                <a:spcPct val="0"/>
              </a:spcAft>
              <a:defRPr>
                <a:solidFill>
                  <a:schemeClr val="tx1"/>
                </a:solidFill>
                <a:latin typeface="Arial" charset="0"/>
                <a:cs typeface="Arial" charset="0"/>
              </a:defRPr>
            </a:lvl8pPr>
            <a:lvl9pPr marL="3114675" fontAlgn="base">
              <a:spcBef>
                <a:spcPct val="0"/>
              </a:spcBef>
              <a:spcAft>
                <a:spcPct val="0"/>
              </a:spcAft>
              <a:defRPr>
                <a:solidFill>
                  <a:schemeClr val="tx1"/>
                </a:solidFill>
                <a:latin typeface="Arial" charset="0"/>
                <a:cs typeface="Arial" charset="0"/>
              </a:defRPr>
            </a:lvl9pPr>
          </a:lstStyle>
          <a:p>
            <a:pPr>
              <a:defRPr/>
            </a:pPr>
            <a:endParaRPr lang="nl-NL" sz="1000">
              <a:solidFill>
                <a:srgbClr val="CC0000"/>
              </a:solidFill>
              <a:latin typeface="Georgia" pitchFamily="18" charset="0"/>
            </a:endParaRPr>
          </a:p>
        </p:txBody>
      </p:sp>
      <p:sp>
        <p:nvSpPr>
          <p:cNvPr id="7" name="tb_Department"/>
          <p:cNvSpPr txBox="1">
            <a:spLocks noChangeArrowheads="1"/>
          </p:cNvSpPr>
          <p:nvPr userDrawn="1"/>
        </p:nvSpPr>
        <p:spPr bwMode="auto">
          <a:xfrm>
            <a:off x="5811838" y="341313"/>
            <a:ext cx="1800225"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defRPr>
                <a:solidFill>
                  <a:schemeClr val="tx1"/>
                </a:solidFill>
                <a:latin typeface="Arial" charset="0"/>
                <a:cs typeface="Arial" charset="0"/>
              </a:defRPr>
            </a:lvl1pPr>
            <a:lvl2pPr marL="320675">
              <a:defRPr>
                <a:solidFill>
                  <a:schemeClr val="tx1"/>
                </a:solidFill>
                <a:latin typeface="Arial" charset="0"/>
                <a:cs typeface="Arial" charset="0"/>
              </a:defRPr>
            </a:lvl2pPr>
            <a:lvl3pPr marL="642938">
              <a:defRPr>
                <a:solidFill>
                  <a:schemeClr val="tx1"/>
                </a:solidFill>
                <a:latin typeface="Arial" charset="0"/>
                <a:cs typeface="Arial" charset="0"/>
              </a:defRPr>
            </a:lvl3pPr>
            <a:lvl4pPr marL="963613">
              <a:defRPr>
                <a:solidFill>
                  <a:schemeClr val="tx1"/>
                </a:solidFill>
                <a:latin typeface="Arial" charset="0"/>
                <a:cs typeface="Arial" charset="0"/>
              </a:defRPr>
            </a:lvl4pPr>
            <a:lvl5pPr marL="1285875">
              <a:defRPr>
                <a:solidFill>
                  <a:schemeClr val="tx1"/>
                </a:solidFill>
                <a:latin typeface="Arial" charset="0"/>
                <a:cs typeface="Arial" charset="0"/>
              </a:defRPr>
            </a:lvl5pPr>
            <a:lvl6pPr marL="1743075" fontAlgn="base">
              <a:spcBef>
                <a:spcPct val="0"/>
              </a:spcBef>
              <a:spcAft>
                <a:spcPct val="0"/>
              </a:spcAft>
              <a:defRPr>
                <a:solidFill>
                  <a:schemeClr val="tx1"/>
                </a:solidFill>
                <a:latin typeface="Arial" charset="0"/>
                <a:cs typeface="Arial" charset="0"/>
              </a:defRPr>
            </a:lvl6pPr>
            <a:lvl7pPr marL="2200275" fontAlgn="base">
              <a:spcBef>
                <a:spcPct val="0"/>
              </a:spcBef>
              <a:spcAft>
                <a:spcPct val="0"/>
              </a:spcAft>
              <a:defRPr>
                <a:solidFill>
                  <a:schemeClr val="tx1"/>
                </a:solidFill>
                <a:latin typeface="Arial" charset="0"/>
                <a:cs typeface="Arial" charset="0"/>
              </a:defRPr>
            </a:lvl7pPr>
            <a:lvl8pPr marL="2657475" fontAlgn="base">
              <a:spcBef>
                <a:spcPct val="0"/>
              </a:spcBef>
              <a:spcAft>
                <a:spcPct val="0"/>
              </a:spcAft>
              <a:defRPr>
                <a:solidFill>
                  <a:schemeClr val="tx1"/>
                </a:solidFill>
                <a:latin typeface="Arial" charset="0"/>
                <a:cs typeface="Arial" charset="0"/>
              </a:defRPr>
            </a:lvl8pPr>
            <a:lvl9pPr marL="3114675" fontAlgn="base">
              <a:spcBef>
                <a:spcPct val="0"/>
              </a:spcBef>
              <a:spcAft>
                <a:spcPct val="0"/>
              </a:spcAft>
              <a:defRPr>
                <a:solidFill>
                  <a:schemeClr val="tx1"/>
                </a:solidFill>
                <a:latin typeface="Arial" charset="0"/>
                <a:cs typeface="Arial" charset="0"/>
              </a:defRPr>
            </a:lvl9pPr>
          </a:lstStyle>
          <a:p>
            <a:pPr>
              <a:defRPr/>
            </a:pPr>
            <a:endParaRPr lang="nl-NL" sz="1000">
              <a:solidFill>
                <a:srgbClr val="CC0000"/>
              </a:solidFill>
              <a:latin typeface="Georgia" pitchFamily="18" charset="0"/>
            </a:endParaRPr>
          </a:p>
        </p:txBody>
      </p:sp>
    </p:spTree>
    <p:extLst>
      <p:ext uri="{BB962C8B-B14F-4D97-AF65-F5344CB8AC3E}">
        <p14:creationId xmlns:p14="http://schemas.microsoft.com/office/powerpoint/2010/main" val="237949061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elvak"/>
          <p:cNvSpPr>
            <a:spLocks noGrp="1"/>
          </p:cNvSpPr>
          <p:nvPr>
            <p:ph type="title"/>
          </p:nvPr>
        </p:nvSpPr>
        <p:spPr>
          <a:xfrm>
            <a:off x="0" y="584835"/>
            <a:ext cx="9140825" cy="792162"/>
          </a:xfrm>
        </p:spPr>
        <p:txBody>
          <a:bodyPr tIns="46990" bIns="46990"/>
          <a:lstStyle>
            <a:lvl1pPr>
              <a:defRPr sz="4200"/>
            </a:lvl1pPr>
          </a:lstStyle>
          <a:p>
            <a:r>
              <a:rPr lang="en-US"/>
              <a:t>Click to edit Master title style</a:t>
            </a:r>
            <a:endParaRPr lang="nl-NL"/>
          </a:p>
        </p:txBody>
      </p:sp>
      <p:sp>
        <p:nvSpPr>
          <p:cNvPr id="3" name="Tekstvak"/>
          <p:cNvSpPr>
            <a:spLocks noGrp="1"/>
          </p:cNvSpPr>
          <p:nvPr>
            <p:ph idx="1"/>
          </p:nvPr>
        </p:nvSpPr>
        <p:spPr>
          <a:xfrm>
            <a:off x="0" y="1456213"/>
            <a:ext cx="9140825" cy="5147787"/>
          </a:xfrm>
        </p:spPr>
        <p:txBody>
          <a:bodyPr tIns="45720" bIns="45720"/>
          <a:lstStyle>
            <a:lvl1pPr>
              <a:defRPr sz="2500"/>
            </a:lvl1pPr>
            <a:lvl2pPr>
              <a:defRPr sz="2500"/>
            </a:lvl2pPr>
            <a:lvl3pPr>
              <a:defRPr sz="2500"/>
            </a:lvl3pPr>
            <a:lvl4pPr>
              <a:defRPr sz="2500"/>
            </a:lvl4pPr>
            <a:lvl5pPr>
              <a:defRPr sz="25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Tree>
    <p:extLst>
      <p:ext uri="{BB962C8B-B14F-4D97-AF65-F5344CB8AC3E}">
        <p14:creationId xmlns:p14="http://schemas.microsoft.com/office/powerpoint/2010/main" val="149220168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Sectietitel"/>
          <p:cNvSpPr>
            <a:spLocks noGrp="1"/>
          </p:cNvSpPr>
          <p:nvPr>
            <p:ph type="title"/>
          </p:nvPr>
        </p:nvSpPr>
        <p:spPr>
          <a:xfrm>
            <a:off x="722313" y="4406900"/>
            <a:ext cx="7772400" cy="1362075"/>
          </a:xfrm>
        </p:spPr>
        <p:txBody>
          <a:bodyPr tIns="46990" bIns="46990" anchor="t"/>
          <a:lstStyle>
            <a:lvl1pPr algn="l">
              <a:defRPr sz="4000" b="1" cap="all"/>
            </a:lvl1pPr>
          </a:lstStyle>
          <a:p>
            <a:r>
              <a:rPr lang="en-US"/>
              <a:t>Click to edit Master title style</a:t>
            </a:r>
            <a:endParaRPr lang="nl-NL"/>
          </a:p>
        </p:txBody>
      </p:sp>
      <p:sp>
        <p:nvSpPr>
          <p:cNvPr id="3" name="Boventitel"/>
          <p:cNvSpPr>
            <a:spLocks noGrp="1"/>
          </p:cNvSpPr>
          <p:nvPr>
            <p:ph type="body" idx="1"/>
          </p:nvPr>
        </p:nvSpPr>
        <p:spPr>
          <a:xfrm>
            <a:off x="722313" y="2906713"/>
            <a:ext cx="7772400" cy="1500187"/>
          </a:xfrm>
        </p:spPr>
        <p:txBody>
          <a:bodyPr tIns="45720" bIns="45720"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70216428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elvak"/>
          <p:cNvSpPr>
            <a:spLocks noGrp="1"/>
          </p:cNvSpPr>
          <p:nvPr>
            <p:ph type="title"/>
          </p:nvPr>
        </p:nvSpPr>
        <p:spPr>
          <a:xfrm>
            <a:off x="0" y="584835"/>
            <a:ext cx="9140825" cy="792162"/>
          </a:xfrm>
        </p:spPr>
        <p:txBody>
          <a:bodyPr tIns="46990" bIns="46990"/>
          <a:lstStyle>
            <a:lvl1pPr>
              <a:defRPr sz="4200"/>
            </a:lvl1pPr>
          </a:lstStyle>
          <a:p>
            <a:r>
              <a:rPr lang="en-US"/>
              <a:t>Click to edit Master title style</a:t>
            </a:r>
            <a:endParaRPr lang="nl-NL"/>
          </a:p>
        </p:txBody>
      </p:sp>
      <p:sp>
        <p:nvSpPr>
          <p:cNvPr id="3" name="Tekstlinks"/>
          <p:cNvSpPr>
            <a:spLocks noGrp="1"/>
          </p:cNvSpPr>
          <p:nvPr>
            <p:ph sz="half" idx="1"/>
          </p:nvPr>
        </p:nvSpPr>
        <p:spPr>
          <a:xfrm>
            <a:off x="0" y="2230438"/>
            <a:ext cx="4494213" cy="4318000"/>
          </a:xfrm>
        </p:spPr>
        <p:txBody>
          <a:bodyPr tIns="45720" bIns="45720"/>
          <a:lstStyle>
            <a:lvl1pPr>
              <a:defRPr sz="2800"/>
            </a:lvl1pPr>
            <a:lvl2pPr>
              <a:defRPr sz="2800"/>
            </a:lvl2pPr>
            <a:lvl3pPr>
              <a:defRPr sz="2800"/>
            </a:lvl3pPr>
            <a:lvl4pPr>
              <a:defRPr sz="2800"/>
            </a:lvl4pPr>
            <a:lvl5pPr>
              <a:defRPr sz="2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l-NL" dirty="0"/>
          </a:p>
        </p:txBody>
      </p:sp>
      <p:sp>
        <p:nvSpPr>
          <p:cNvPr id="4" name="Tekstrechts"/>
          <p:cNvSpPr>
            <a:spLocks noGrp="1"/>
          </p:cNvSpPr>
          <p:nvPr>
            <p:ph sz="half" idx="2"/>
          </p:nvPr>
        </p:nvSpPr>
        <p:spPr>
          <a:xfrm>
            <a:off x="4646613" y="2230438"/>
            <a:ext cx="4494212" cy="4318000"/>
          </a:xfrm>
        </p:spPr>
        <p:txBody>
          <a:bodyPr tIns="45720" bIns="45720"/>
          <a:lstStyle>
            <a:lvl1pPr>
              <a:defRPr sz="2800"/>
            </a:lvl1pPr>
            <a:lvl2pPr>
              <a:defRPr sz="2800"/>
            </a:lvl2pPr>
            <a:lvl3pPr>
              <a:defRPr sz="2800"/>
            </a:lvl3pPr>
            <a:lvl4pPr>
              <a:defRPr sz="2800"/>
            </a:lvl4pPr>
            <a:lvl5pPr>
              <a:defRPr sz="2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Tree>
    <p:extLst>
      <p:ext uri="{BB962C8B-B14F-4D97-AF65-F5344CB8AC3E}">
        <p14:creationId xmlns:p14="http://schemas.microsoft.com/office/powerpoint/2010/main" val="285013163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8" name="Titelvak"/>
          <p:cNvSpPr>
            <a:spLocks noGrp="1"/>
          </p:cNvSpPr>
          <p:nvPr>
            <p:ph type="title"/>
          </p:nvPr>
        </p:nvSpPr>
        <p:spPr>
          <a:xfrm>
            <a:off x="0" y="584835"/>
            <a:ext cx="9144000" cy="638944"/>
          </a:xfrm>
        </p:spPr>
        <p:txBody>
          <a:bodyPr tIns="46990" bIns="46990"/>
          <a:lstStyle>
            <a:lvl1pPr>
              <a:defRPr sz="4200"/>
            </a:lvl1pPr>
          </a:lstStyle>
          <a:p>
            <a:r>
              <a:rPr lang="en-US" dirty="0"/>
              <a:t>Click to edit Master title style</a:t>
            </a:r>
            <a:endParaRPr lang="nl-NL" dirty="0"/>
          </a:p>
        </p:txBody>
      </p:sp>
      <p:sp>
        <p:nvSpPr>
          <p:cNvPr id="9" name="Koplinks"/>
          <p:cNvSpPr>
            <a:spLocks noGrp="1"/>
          </p:cNvSpPr>
          <p:nvPr>
            <p:ph type="body" idx="1"/>
          </p:nvPr>
        </p:nvSpPr>
        <p:spPr>
          <a:xfrm>
            <a:off x="467544" y="2132856"/>
            <a:ext cx="4040188" cy="639762"/>
          </a:xfrm>
        </p:spPr>
        <p:txBody>
          <a:bodyPr tIns="45720" bIns="4572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0" name="Kleinlinks"/>
          <p:cNvSpPr>
            <a:spLocks noGrp="1"/>
          </p:cNvSpPr>
          <p:nvPr>
            <p:ph sz="half" idx="2"/>
          </p:nvPr>
        </p:nvSpPr>
        <p:spPr>
          <a:xfrm>
            <a:off x="457200" y="2780928"/>
            <a:ext cx="4040188" cy="3744415"/>
          </a:xfrm>
        </p:spPr>
        <p:txBody>
          <a:bodyPr tIns="45720" bIns="45720"/>
          <a:lstStyle>
            <a:lvl1pPr>
              <a:defRPr sz="2400"/>
            </a:lvl1pPr>
            <a:lvl2pPr>
              <a:defRPr sz="2400"/>
            </a:lvl2pPr>
            <a:lvl3pPr>
              <a:defRPr sz="2400"/>
            </a:lvl3pPr>
            <a:lvl4pPr>
              <a:defRPr sz="2400"/>
            </a:lvl4pPr>
            <a:lvl5pPr>
              <a:defRPr sz="2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11" name="Koprechts"/>
          <p:cNvSpPr>
            <a:spLocks noGrp="1"/>
          </p:cNvSpPr>
          <p:nvPr>
            <p:ph type="body" sz="quarter" idx="3"/>
          </p:nvPr>
        </p:nvSpPr>
        <p:spPr>
          <a:xfrm>
            <a:off x="4645025" y="2132856"/>
            <a:ext cx="4041775" cy="648071"/>
          </a:xfrm>
        </p:spPr>
        <p:txBody>
          <a:bodyPr tIns="45720" bIns="4572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2" name="Kleinrechts"/>
          <p:cNvSpPr>
            <a:spLocks noGrp="1"/>
          </p:cNvSpPr>
          <p:nvPr>
            <p:ph sz="quarter" idx="4"/>
          </p:nvPr>
        </p:nvSpPr>
        <p:spPr>
          <a:xfrm>
            <a:off x="4645025" y="2780928"/>
            <a:ext cx="4041775" cy="3744415"/>
          </a:xfrm>
        </p:spPr>
        <p:txBody>
          <a:bodyPr tIns="45720" bIns="45720"/>
          <a:lstStyle>
            <a:lvl1pPr>
              <a:defRPr sz="2400"/>
            </a:lvl1pPr>
            <a:lvl2pPr>
              <a:defRPr sz="2400"/>
            </a:lvl2pPr>
            <a:lvl3pPr>
              <a:defRPr sz="2400"/>
            </a:lvl3pPr>
            <a:lvl4pPr>
              <a:defRPr sz="2400"/>
            </a:lvl4pPr>
            <a:lvl5pPr>
              <a:defRPr sz="2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Tree>
    <p:extLst>
      <p:ext uri="{BB962C8B-B14F-4D97-AF65-F5344CB8AC3E}">
        <p14:creationId xmlns:p14="http://schemas.microsoft.com/office/powerpoint/2010/main" val="389614286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elvak"/>
          <p:cNvSpPr>
            <a:spLocks noGrp="1"/>
          </p:cNvSpPr>
          <p:nvPr>
            <p:ph type="title"/>
          </p:nvPr>
        </p:nvSpPr>
        <p:spPr>
          <a:xfrm>
            <a:off x="0" y="584835"/>
            <a:ext cx="9140825" cy="792162"/>
          </a:xfrm>
        </p:spPr>
        <p:txBody>
          <a:bodyPr tIns="46990" bIns="46990"/>
          <a:lstStyle>
            <a:lvl1pPr>
              <a:defRPr sz="4200"/>
            </a:lvl1pPr>
          </a:lstStyle>
          <a:p>
            <a:r>
              <a:rPr lang="en-US" dirty="0"/>
              <a:t>Click to edit Master title style</a:t>
            </a:r>
            <a:endParaRPr lang="nl-NL" dirty="0"/>
          </a:p>
        </p:txBody>
      </p:sp>
    </p:spTree>
    <p:extLst>
      <p:ext uri="{BB962C8B-B14F-4D97-AF65-F5344CB8AC3E}">
        <p14:creationId xmlns:p14="http://schemas.microsoft.com/office/powerpoint/2010/main" val="2109332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Sectietitel"/>
          <p:cNvSpPr>
            <a:spLocks noGrp="1"/>
          </p:cNvSpPr>
          <p:nvPr>
            <p:ph type="title"/>
          </p:nvPr>
        </p:nvSpPr>
        <p:spPr>
          <a:xfrm>
            <a:off x="722313" y="4406900"/>
            <a:ext cx="7772400" cy="1362075"/>
          </a:xfrm>
        </p:spPr>
        <p:txBody>
          <a:bodyPr tIns="46990" bIns="46990" anchor="t">
            <a:normAutofit/>
          </a:bodyPr>
          <a:lstStyle>
            <a:lvl1pPr algn="l">
              <a:defRPr sz="4000" b="1" cap="all"/>
            </a:lvl1pPr>
          </a:lstStyle>
          <a:p>
            <a:r>
              <a:rPr lang="en-US" dirty="0"/>
              <a:t>Click to edit Master title style</a:t>
            </a:r>
            <a:endParaRPr lang="nl-NL" dirty="0"/>
          </a:p>
        </p:txBody>
      </p:sp>
      <p:sp>
        <p:nvSpPr>
          <p:cNvPr id="3" name="Boventitel"/>
          <p:cNvSpPr>
            <a:spLocks noGrp="1"/>
          </p:cNvSpPr>
          <p:nvPr>
            <p:ph type="body" idx="1"/>
          </p:nvPr>
        </p:nvSpPr>
        <p:spPr>
          <a:xfrm>
            <a:off x="722313" y="2906713"/>
            <a:ext cx="7772400" cy="1500187"/>
          </a:xfrm>
        </p:spPr>
        <p:txBody>
          <a:bodyPr tIns="45720" bIns="45720" anchor="b">
            <a:normAutofit/>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Tree>
    <p:extLst>
      <p:ext uri="{BB962C8B-B14F-4D97-AF65-F5344CB8AC3E}">
        <p14:creationId xmlns:p14="http://schemas.microsoft.com/office/powerpoint/2010/main" val="257145114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610526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Koplinks"/>
          <p:cNvSpPr>
            <a:spLocks noGrp="1"/>
          </p:cNvSpPr>
          <p:nvPr>
            <p:ph type="title"/>
          </p:nvPr>
        </p:nvSpPr>
        <p:spPr>
          <a:xfrm>
            <a:off x="251520" y="1340768"/>
            <a:ext cx="3213993" cy="864096"/>
          </a:xfrm>
        </p:spPr>
        <p:txBody>
          <a:bodyPr tIns="45720" bIns="45720" anchor="b"/>
          <a:lstStyle>
            <a:lvl1pPr algn="l">
              <a:defRPr sz="2400" b="1"/>
            </a:lvl1pPr>
          </a:lstStyle>
          <a:p>
            <a:r>
              <a:rPr lang="en-US" dirty="0"/>
              <a:t>Click to edit Master title style</a:t>
            </a:r>
            <a:endParaRPr lang="nl-NL" dirty="0"/>
          </a:p>
        </p:txBody>
      </p:sp>
      <p:sp>
        <p:nvSpPr>
          <p:cNvPr id="7" name="Rechtsgroot"/>
          <p:cNvSpPr>
            <a:spLocks noGrp="1"/>
          </p:cNvSpPr>
          <p:nvPr>
            <p:ph idx="1"/>
          </p:nvPr>
        </p:nvSpPr>
        <p:spPr>
          <a:xfrm>
            <a:off x="3575050" y="1340768"/>
            <a:ext cx="5111750" cy="5184576"/>
          </a:xfrm>
        </p:spPr>
        <p:txBody>
          <a:bodyPr tIns="45720" bIns="45720"/>
          <a:lstStyle>
            <a:lvl1pPr>
              <a:defRPr sz="3200"/>
            </a:lvl1pPr>
            <a:lvl2pPr>
              <a:defRPr sz="3200"/>
            </a:lvl2pPr>
            <a:lvl3pPr>
              <a:defRPr sz="3200"/>
            </a:lvl3pPr>
            <a:lvl4pPr>
              <a:defRPr sz="3200"/>
            </a:lvl4pPr>
            <a:lvl5pPr>
              <a:defRPr sz="32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8" name="Tekstlinks"/>
          <p:cNvSpPr>
            <a:spLocks noGrp="1"/>
          </p:cNvSpPr>
          <p:nvPr>
            <p:ph type="body" sz="half" idx="2"/>
          </p:nvPr>
        </p:nvSpPr>
        <p:spPr>
          <a:xfrm>
            <a:off x="251520" y="2204864"/>
            <a:ext cx="3213993" cy="4320480"/>
          </a:xfrm>
        </p:spPr>
        <p:txBody>
          <a:bodyPr tIns="45720" bIns="45720"/>
          <a:lstStyle>
            <a:lvl1pPr marL="0" indent="0">
              <a:buNone/>
              <a:defRPr sz="2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267471091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0" name="Onderschriftkop"/>
          <p:cNvSpPr>
            <a:spLocks noGrp="1"/>
          </p:cNvSpPr>
          <p:nvPr>
            <p:ph type="title"/>
          </p:nvPr>
        </p:nvSpPr>
        <p:spPr>
          <a:xfrm>
            <a:off x="1792288" y="5085184"/>
            <a:ext cx="5486400" cy="648072"/>
          </a:xfrm>
        </p:spPr>
        <p:txBody>
          <a:bodyPr tIns="46990" bIns="46990" anchor="b"/>
          <a:lstStyle>
            <a:lvl1pPr algn="l">
              <a:defRPr sz="2000" b="1"/>
            </a:lvl1pPr>
          </a:lstStyle>
          <a:p>
            <a:r>
              <a:rPr lang="en-US" dirty="0"/>
              <a:t>Click to edit Master title style</a:t>
            </a:r>
            <a:endParaRPr lang="nl-NL" dirty="0"/>
          </a:p>
        </p:txBody>
      </p:sp>
      <p:sp>
        <p:nvSpPr>
          <p:cNvPr id="11" name="Figuur"/>
          <p:cNvSpPr>
            <a:spLocks noGrp="1" noChangeAspect="1"/>
          </p:cNvSpPr>
          <p:nvPr>
            <p:ph type="pic" idx="1"/>
          </p:nvPr>
        </p:nvSpPr>
        <p:spPr>
          <a:xfrm>
            <a:off x="1792288" y="1484783"/>
            <a:ext cx="5486400" cy="360040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12" name="Onderschrift"/>
          <p:cNvSpPr>
            <a:spLocks noGrp="1"/>
          </p:cNvSpPr>
          <p:nvPr>
            <p:ph type="body" sz="half" idx="2"/>
          </p:nvPr>
        </p:nvSpPr>
        <p:spPr>
          <a:xfrm>
            <a:off x="1792288" y="5733256"/>
            <a:ext cx="5486400" cy="792088"/>
          </a:xfrm>
        </p:spPr>
        <p:txBody>
          <a:bodyPr tIns="45720" bIns="4572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246206687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5" name="Titelvak"/>
          <p:cNvSpPr>
            <a:spLocks noGrp="1"/>
          </p:cNvSpPr>
          <p:nvPr>
            <p:ph type="title"/>
          </p:nvPr>
        </p:nvSpPr>
        <p:spPr>
          <a:xfrm>
            <a:off x="0" y="584835"/>
            <a:ext cx="9140825" cy="792162"/>
          </a:xfrm>
        </p:spPr>
        <p:txBody>
          <a:bodyPr tIns="46990" bIns="46990"/>
          <a:lstStyle>
            <a:lvl1pPr>
              <a:defRPr sz="4200"/>
            </a:lvl1pPr>
          </a:lstStyle>
          <a:p>
            <a:r>
              <a:rPr lang="en-US"/>
              <a:t>Click to edit Master title style</a:t>
            </a:r>
            <a:endParaRPr lang="nl-NL"/>
          </a:p>
        </p:txBody>
      </p:sp>
      <p:sp>
        <p:nvSpPr>
          <p:cNvPr id="6" name="Vertikaal"/>
          <p:cNvSpPr>
            <a:spLocks noGrp="1"/>
          </p:cNvSpPr>
          <p:nvPr>
            <p:ph type="body" orient="vert" idx="1"/>
          </p:nvPr>
        </p:nvSpPr>
        <p:spPr>
          <a:xfrm>
            <a:off x="0" y="2230438"/>
            <a:ext cx="9140825" cy="4318000"/>
          </a:xfrm>
        </p:spPr>
        <p:txBody>
          <a:bodyPr vert="eaVert" tIns="45720" bIns="45720"/>
          <a:lstStyle>
            <a:lvl1pPr>
              <a:defRPr sz="2500"/>
            </a:lvl1pPr>
            <a:lvl2pPr>
              <a:defRPr sz="2500"/>
            </a:lvl2pPr>
            <a:lvl3pPr>
              <a:defRPr sz="2500"/>
            </a:lvl3pPr>
            <a:lvl4pPr>
              <a:defRPr sz="2500"/>
            </a:lvl4pPr>
            <a:lvl5pPr>
              <a:defRPr sz="25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Tree>
    <p:extLst>
      <p:ext uri="{BB962C8B-B14F-4D97-AF65-F5344CB8AC3E}">
        <p14:creationId xmlns:p14="http://schemas.microsoft.com/office/powerpoint/2010/main" val="215633613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5" name="Vertikaalkop"/>
          <p:cNvSpPr>
            <a:spLocks noGrp="1"/>
          </p:cNvSpPr>
          <p:nvPr>
            <p:ph type="title" orient="vert"/>
          </p:nvPr>
        </p:nvSpPr>
        <p:spPr>
          <a:xfrm>
            <a:off x="6856413" y="1341438"/>
            <a:ext cx="2284412" cy="5207000"/>
          </a:xfrm>
        </p:spPr>
        <p:txBody>
          <a:bodyPr vert="eaVert" tIns="46990" bIns="46990"/>
          <a:lstStyle>
            <a:lvl1pPr>
              <a:defRPr sz="4200"/>
            </a:lvl1pPr>
          </a:lstStyle>
          <a:p>
            <a:r>
              <a:rPr lang="en-US"/>
              <a:t>Click to edit Master title style</a:t>
            </a:r>
            <a:endParaRPr lang="nl-NL"/>
          </a:p>
        </p:txBody>
      </p:sp>
      <p:sp>
        <p:nvSpPr>
          <p:cNvPr id="6" name="Vertikaalklein"/>
          <p:cNvSpPr>
            <a:spLocks noGrp="1"/>
          </p:cNvSpPr>
          <p:nvPr>
            <p:ph type="body" orient="vert" idx="1"/>
          </p:nvPr>
        </p:nvSpPr>
        <p:spPr>
          <a:xfrm>
            <a:off x="0" y="1341438"/>
            <a:ext cx="6704013" cy="5207000"/>
          </a:xfrm>
        </p:spPr>
        <p:txBody>
          <a:bodyPr vert="eaVert" tIns="45720" bIns="45720"/>
          <a:lstStyle>
            <a:lvl1pPr>
              <a:defRPr sz="2500"/>
            </a:lvl1pPr>
            <a:lvl2pPr>
              <a:defRPr sz="2500"/>
            </a:lvl2pPr>
            <a:lvl3pPr>
              <a:defRPr sz="2500"/>
            </a:lvl3pPr>
            <a:lvl4pPr>
              <a:defRPr sz="2500"/>
            </a:lvl4pPr>
            <a:lvl5pPr>
              <a:defRPr sz="25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Tree>
    <p:extLst>
      <p:ext uri="{BB962C8B-B14F-4D97-AF65-F5344CB8AC3E}">
        <p14:creationId xmlns:p14="http://schemas.microsoft.com/office/powerpoint/2010/main" val="1477834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elvak"/>
          <p:cNvSpPr>
            <a:spLocks noGrp="1"/>
          </p:cNvSpPr>
          <p:nvPr>
            <p:ph type="title"/>
          </p:nvPr>
        </p:nvSpPr>
        <p:spPr>
          <a:xfrm>
            <a:off x="0" y="584835"/>
            <a:ext cx="9140825" cy="792162"/>
          </a:xfrm>
        </p:spPr>
        <p:txBody>
          <a:bodyPr tIns="46990" bIns="46990">
            <a:normAutofit/>
          </a:bodyPr>
          <a:lstStyle>
            <a:lvl1pPr>
              <a:defRPr sz="4200"/>
            </a:lvl1pPr>
          </a:lstStyle>
          <a:p>
            <a:r>
              <a:rPr lang="en-US"/>
              <a:t>Click to edit Master title style</a:t>
            </a:r>
            <a:endParaRPr lang="nl-NL"/>
          </a:p>
        </p:txBody>
      </p:sp>
      <p:sp>
        <p:nvSpPr>
          <p:cNvPr id="3" name="Tekstlinks"/>
          <p:cNvSpPr>
            <a:spLocks noGrp="1"/>
          </p:cNvSpPr>
          <p:nvPr>
            <p:ph sz="half" idx="1"/>
          </p:nvPr>
        </p:nvSpPr>
        <p:spPr>
          <a:xfrm>
            <a:off x="0" y="2230438"/>
            <a:ext cx="4494213" cy="4318000"/>
          </a:xfrm>
        </p:spPr>
        <p:txBody>
          <a:bodyPr tIns="45720" bIns="45720">
            <a:normAutofit/>
          </a:bodyPr>
          <a:lstStyle>
            <a:lvl1pPr>
              <a:defRPr sz="2800"/>
            </a:lvl1pPr>
            <a:lvl2pPr>
              <a:defRPr sz="2800"/>
            </a:lvl2pPr>
            <a:lvl3pPr>
              <a:defRPr sz="2800"/>
            </a:lvl3pPr>
            <a:lvl4pPr>
              <a:defRPr sz="2800"/>
            </a:lvl4pPr>
            <a:lvl5pPr>
              <a:defRPr sz="2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l-NL" dirty="0"/>
          </a:p>
        </p:txBody>
      </p:sp>
      <p:sp>
        <p:nvSpPr>
          <p:cNvPr id="4" name="Tekstrechts"/>
          <p:cNvSpPr>
            <a:spLocks noGrp="1"/>
          </p:cNvSpPr>
          <p:nvPr>
            <p:ph sz="half" idx="2"/>
          </p:nvPr>
        </p:nvSpPr>
        <p:spPr>
          <a:xfrm>
            <a:off x="4646613" y="2230438"/>
            <a:ext cx="4494212" cy="4318000"/>
          </a:xfrm>
        </p:spPr>
        <p:txBody>
          <a:bodyPr tIns="45720" bIns="45720">
            <a:normAutofit/>
          </a:bodyPr>
          <a:lstStyle>
            <a:lvl1pPr>
              <a:defRPr sz="2800"/>
            </a:lvl1pPr>
            <a:lvl2pPr>
              <a:defRPr sz="2800"/>
            </a:lvl2pPr>
            <a:lvl3pPr>
              <a:defRPr sz="2800"/>
            </a:lvl3pPr>
            <a:lvl4pPr>
              <a:defRPr sz="2800"/>
            </a:lvl4pPr>
            <a:lvl5pPr>
              <a:defRPr sz="2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Tree>
    <p:extLst>
      <p:ext uri="{BB962C8B-B14F-4D97-AF65-F5344CB8AC3E}">
        <p14:creationId xmlns:p14="http://schemas.microsoft.com/office/powerpoint/2010/main" val="4174909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elvak"/>
          <p:cNvSpPr>
            <a:spLocks noGrp="1"/>
          </p:cNvSpPr>
          <p:nvPr>
            <p:ph type="title"/>
          </p:nvPr>
        </p:nvSpPr>
        <p:spPr>
          <a:xfrm>
            <a:off x="0" y="584835"/>
            <a:ext cx="9144000" cy="638944"/>
          </a:xfrm>
        </p:spPr>
        <p:txBody>
          <a:bodyPr tIns="46990" bIns="46990">
            <a:noAutofit/>
          </a:bodyPr>
          <a:lstStyle>
            <a:lvl1pPr>
              <a:defRPr sz="4200"/>
            </a:lvl1pPr>
          </a:lstStyle>
          <a:p>
            <a:r>
              <a:rPr lang="en-US" dirty="0"/>
              <a:t>Click to edit Master title style</a:t>
            </a:r>
            <a:endParaRPr lang="nl-NL" dirty="0"/>
          </a:p>
        </p:txBody>
      </p:sp>
      <p:sp>
        <p:nvSpPr>
          <p:cNvPr id="3" name="Koplinks"/>
          <p:cNvSpPr>
            <a:spLocks noGrp="1"/>
          </p:cNvSpPr>
          <p:nvPr>
            <p:ph type="body" idx="1"/>
          </p:nvPr>
        </p:nvSpPr>
        <p:spPr>
          <a:xfrm>
            <a:off x="467544" y="2132856"/>
            <a:ext cx="4040188" cy="639762"/>
          </a:xfrm>
        </p:spPr>
        <p:txBody>
          <a:bodyPr tIns="45720" bIns="45720" anchor="b">
            <a:no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Kleinlinks"/>
          <p:cNvSpPr>
            <a:spLocks noGrp="1"/>
          </p:cNvSpPr>
          <p:nvPr>
            <p:ph sz="half" idx="2"/>
          </p:nvPr>
        </p:nvSpPr>
        <p:spPr>
          <a:xfrm>
            <a:off x="457200" y="2780928"/>
            <a:ext cx="4040188" cy="3744415"/>
          </a:xfrm>
        </p:spPr>
        <p:txBody>
          <a:bodyPr tIns="45720" bIns="45720">
            <a:normAutofit/>
          </a:bodyPr>
          <a:lstStyle>
            <a:lvl1pPr>
              <a:defRPr sz="2400"/>
            </a:lvl1pPr>
            <a:lvl2pPr>
              <a:defRPr sz="2400"/>
            </a:lvl2pPr>
            <a:lvl3pPr>
              <a:defRPr sz="2400"/>
            </a:lvl3pPr>
            <a:lvl4pPr>
              <a:defRPr sz="2400"/>
            </a:lvl4pPr>
            <a:lvl5pPr>
              <a:defRPr sz="2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Koprechts"/>
          <p:cNvSpPr>
            <a:spLocks noGrp="1"/>
          </p:cNvSpPr>
          <p:nvPr>
            <p:ph type="body" sz="quarter" idx="3"/>
          </p:nvPr>
        </p:nvSpPr>
        <p:spPr>
          <a:xfrm>
            <a:off x="4645025" y="2132856"/>
            <a:ext cx="4041775" cy="648071"/>
          </a:xfrm>
        </p:spPr>
        <p:txBody>
          <a:bodyPr tIns="45720" bIns="45720" anchor="b">
            <a:no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Kleinrechts"/>
          <p:cNvSpPr>
            <a:spLocks noGrp="1"/>
          </p:cNvSpPr>
          <p:nvPr>
            <p:ph sz="quarter" idx="4"/>
          </p:nvPr>
        </p:nvSpPr>
        <p:spPr>
          <a:xfrm>
            <a:off x="4645025" y="2780928"/>
            <a:ext cx="4041775" cy="3744415"/>
          </a:xfrm>
        </p:spPr>
        <p:txBody>
          <a:bodyPr tIns="45720" bIns="45720">
            <a:normAutofit/>
          </a:bodyPr>
          <a:lstStyle>
            <a:lvl1pPr>
              <a:defRPr sz="2400"/>
            </a:lvl1pPr>
            <a:lvl2pPr>
              <a:defRPr sz="2400"/>
            </a:lvl2pPr>
            <a:lvl3pPr>
              <a:defRPr sz="2400"/>
            </a:lvl3pPr>
            <a:lvl4pPr>
              <a:defRPr sz="2400"/>
            </a:lvl4pPr>
            <a:lvl5pPr>
              <a:defRPr sz="2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Tree>
    <p:extLst>
      <p:ext uri="{BB962C8B-B14F-4D97-AF65-F5344CB8AC3E}">
        <p14:creationId xmlns:p14="http://schemas.microsoft.com/office/powerpoint/2010/main" val="154930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elvak"/>
          <p:cNvSpPr>
            <a:spLocks noGrp="1"/>
          </p:cNvSpPr>
          <p:nvPr>
            <p:ph type="title"/>
          </p:nvPr>
        </p:nvSpPr>
        <p:spPr>
          <a:xfrm>
            <a:off x="0" y="584835"/>
            <a:ext cx="9140825" cy="792162"/>
          </a:xfrm>
        </p:spPr>
        <p:txBody>
          <a:bodyPr tIns="46990" bIns="46990">
            <a:normAutofit/>
          </a:bodyPr>
          <a:lstStyle>
            <a:lvl1pPr>
              <a:defRPr sz="4200"/>
            </a:lvl1pPr>
          </a:lstStyle>
          <a:p>
            <a:r>
              <a:rPr lang="en-US" dirty="0"/>
              <a:t>Click to edit Master title style</a:t>
            </a:r>
            <a:endParaRPr lang="nl-NL" dirty="0"/>
          </a:p>
        </p:txBody>
      </p:sp>
    </p:spTree>
    <p:extLst>
      <p:ext uri="{BB962C8B-B14F-4D97-AF65-F5344CB8AC3E}">
        <p14:creationId xmlns:p14="http://schemas.microsoft.com/office/powerpoint/2010/main" val="1170506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3851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Koplinks"/>
          <p:cNvSpPr>
            <a:spLocks noGrp="1"/>
          </p:cNvSpPr>
          <p:nvPr>
            <p:ph type="title"/>
          </p:nvPr>
        </p:nvSpPr>
        <p:spPr>
          <a:xfrm>
            <a:off x="251520" y="1340768"/>
            <a:ext cx="3213993" cy="864096"/>
          </a:xfrm>
        </p:spPr>
        <p:txBody>
          <a:bodyPr tIns="45720" bIns="45720" anchor="b">
            <a:noAutofit/>
          </a:bodyPr>
          <a:lstStyle>
            <a:lvl1pPr algn="l">
              <a:defRPr sz="2400" b="1"/>
            </a:lvl1pPr>
          </a:lstStyle>
          <a:p>
            <a:r>
              <a:rPr lang="en-US" dirty="0"/>
              <a:t>Click to edit Master title style</a:t>
            </a:r>
            <a:endParaRPr lang="nl-NL" dirty="0"/>
          </a:p>
        </p:txBody>
      </p:sp>
      <p:sp>
        <p:nvSpPr>
          <p:cNvPr id="3" name="Rechtsgroot"/>
          <p:cNvSpPr>
            <a:spLocks noGrp="1"/>
          </p:cNvSpPr>
          <p:nvPr>
            <p:ph idx="1"/>
          </p:nvPr>
        </p:nvSpPr>
        <p:spPr>
          <a:xfrm>
            <a:off x="3575050" y="1340768"/>
            <a:ext cx="5111750" cy="5184576"/>
          </a:xfrm>
        </p:spPr>
        <p:txBody>
          <a:bodyPr tIns="45720" bIns="45720">
            <a:normAutofit/>
          </a:bodyPr>
          <a:lstStyle>
            <a:lvl1pPr>
              <a:defRPr sz="3200"/>
            </a:lvl1pPr>
            <a:lvl2pPr>
              <a:defRPr sz="3200"/>
            </a:lvl2pPr>
            <a:lvl3pPr>
              <a:defRPr sz="3200"/>
            </a:lvl3pPr>
            <a:lvl4pPr>
              <a:defRPr sz="3200"/>
            </a:lvl4pPr>
            <a:lvl5pPr>
              <a:defRPr sz="32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Tekstlinks"/>
          <p:cNvSpPr>
            <a:spLocks noGrp="1"/>
          </p:cNvSpPr>
          <p:nvPr>
            <p:ph type="body" sz="half" idx="2"/>
          </p:nvPr>
        </p:nvSpPr>
        <p:spPr>
          <a:xfrm>
            <a:off x="251520" y="2204864"/>
            <a:ext cx="3213993" cy="4320480"/>
          </a:xfrm>
        </p:spPr>
        <p:txBody>
          <a:bodyPr tIns="45720" bIns="45720">
            <a:normAutofit/>
          </a:bodyPr>
          <a:lstStyle>
            <a:lvl1pPr marL="0" indent="0">
              <a:buNone/>
              <a:defRPr sz="2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3925460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Onderschriftkop"/>
          <p:cNvSpPr>
            <a:spLocks noGrp="1"/>
          </p:cNvSpPr>
          <p:nvPr>
            <p:ph type="title"/>
          </p:nvPr>
        </p:nvSpPr>
        <p:spPr>
          <a:xfrm>
            <a:off x="1792288" y="5085184"/>
            <a:ext cx="5486400" cy="648072"/>
          </a:xfrm>
        </p:spPr>
        <p:txBody>
          <a:bodyPr tIns="46990" bIns="46990" anchor="b">
            <a:normAutofit/>
          </a:bodyPr>
          <a:lstStyle>
            <a:lvl1pPr algn="l">
              <a:defRPr sz="2000" b="1"/>
            </a:lvl1pPr>
          </a:lstStyle>
          <a:p>
            <a:r>
              <a:rPr lang="en-US" dirty="0"/>
              <a:t>Click to edit Master title style</a:t>
            </a:r>
            <a:endParaRPr lang="nl-NL" dirty="0"/>
          </a:p>
        </p:txBody>
      </p:sp>
      <p:sp>
        <p:nvSpPr>
          <p:cNvPr id="3" name="Figuur"/>
          <p:cNvSpPr>
            <a:spLocks noGrp="1" noChangeAspect="1"/>
          </p:cNvSpPr>
          <p:nvPr>
            <p:ph type="pic" idx="1"/>
          </p:nvPr>
        </p:nvSpPr>
        <p:spPr>
          <a:xfrm>
            <a:off x="1792288" y="1484783"/>
            <a:ext cx="5486400" cy="360040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Onderschrift"/>
          <p:cNvSpPr>
            <a:spLocks noGrp="1"/>
          </p:cNvSpPr>
          <p:nvPr>
            <p:ph type="body" sz="half" idx="2"/>
          </p:nvPr>
        </p:nvSpPr>
        <p:spPr>
          <a:xfrm>
            <a:off x="1792288" y="5733256"/>
            <a:ext cx="5486400" cy="792088"/>
          </a:xfrm>
        </p:spPr>
        <p:txBody>
          <a:bodyPr tIns="45720" bIns="45720">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2952450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3.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1.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image" Target="../media/image3.png"/><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0" name="shape_Transparantie" hidden="1"/>
          <p:cNvSpPr>
            <a:spLocks noChangeArrowheads="1"/>
          </p:cNvSpPr>
          <p:nvPr/>
        </p:nvSpPr>
        <p:spPr bwMode="auto">
          <a:xfrm>
            <a:off x="127000" y="0"/>
            <a:ext cx="254000" cy="1017588"/>
          </a:xfrm>
          <a:prstGeom prst="rect">
            <a:avLst/>
          </a:prstGeom>
          <a:gradFill rotWithShape="1">
            <a:gsLst>
              <a:gs pos="0">
                <a:srgbClr val="FFFFFF"/>
              </a:gs>
              <a:gs pos="100000">
                <a:srgbClr val="757575">
                  <a:alpha val="0"/>
                </a:srgbClr>
              </a:gs>
            </a:gsLst>
            <a:lin ang="0" scaled="1"/>
          </a:gradFill>
          <a:ln w="9525">
            <a:noFill/>
            <a:miter lim="800000"/>
            <a:headEnd/>
            <a:tailEnd/>
          </a:ln>
        </p:spPr>
        <p:txBody>
          <a:bodyPr wrap="none" tIns="45720" bIns="4572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nl-NL" altLang="nl-NL" sz="1800" dirty="0"/>
          </a:p>
        </p:txBody>
      </p:sp>
      <p:sp>
        <p:nvSpPr>
          <p:cNvPr id="1031" name="shape_TransFollower" hidden="1"/>
          <p:cNvSpPr>
            <a:spLocks noChangeArrowheads="1"/>
          </p:cNvSpPr>
          <p:nvPr/>
        </p:nvSpPr>
        <p:spPr bwMode="auto">
          <a:xfrm>
            <a:off x="0" y="0"/>
            <a:ext cx="127000" cy="1017588"/>
          </a:xfrm>
          <a:prstGeom prst="rect">
            <a:avLst/>
          </a:prstGeom>
          <a:solidFill>
            <a:srgbClr val="FFFFFF"/>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45720" bIns="4572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nl-NL" altLang="nl-NL" sz="1800" dirty="0"/>
          </a:p>
        </p:txBody>
      </p:sp>
      <p:sp>
        <p:nvSpPr>
          <p:cNvPr id="1026" name="Tekstvak"/>
          <p:cNvSpPr>
            <a:spLocks noGrp="1" noChangeArrowheads="1"/>
          </p:cNvSpPr>
          <p:nvPr>
            <p:ph type="body" idx="1"/>
          </p:nvPr>
        </p:nvSpPr>
        <p:spPr bwMode="auto">
          <a:xfrm>
            <a:off x="0" y="1456213"/>
            <a:ext cx="9140825" cy="5147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82091" tIns="45720" rIns="270000" bIns="45720" numCol="1" anchor="t" anchorCtr="0" compatLnSpc="1">
            <a:prstTxWarp prst="textNoShape">
              <a:avLst/>
            </a:prstTxWarp>
            <a:normAutofit/>
          </a:bodyPr>
          <a:lstStyle/>
          <a:p>
            <a:pPr lvl="0"/>
            <a:r>
              <a:rPr lang="nl-NL" altLang="nl-NL" dirty="0"/>
              <a:t>Click </a:t>
            </a:r>
            <a:r>
              <a:rPr lang="nl-NL" altLang="nl-NL" dirty="0" err="1"/>
              <a:t>to</a:t>
            </a:r>
            <a:r>
              <a:rPr lang="nl-NL" altLang="nl-NL" dirty="0"/>
              <a:t> </a:t>
            </a:r>
            <a:r>
              <a:rPr lang="nl-NL" altLang="nl-NL" dirty="0" err="1"/>
              <a:t>edit</a:t>
            </a:r>
            <a:r>
              <a:rPr lang="nl-NL" altLang="nl-NL" dirty="0"/>
              <a:t> Master </a:t>
            </a:r>
            <a:r>
              <a:rPr lang="nl-NL" altLang="nl-NL" dirty="0" err="1"/>
              <a:t>text</a:t>
            </a:r>
            <a:r>
              <a:rPr lang="nl-NL" altLang="nl-NL" dirty="0"/>
              <a:t> </a:t>
            </a:r>
            <a:r>
              <a:rPr lang="nl-NL" altLang="nl-NL" dirty="0" err="1"/>
              <a:t>styles</a:t>
            </a:r>
            <a:endParaRPr lang="nl-NL" altLang="nl-NL" dirty="0"/>
          </a:p>
          <a:p>
            <a:pPr lvl="1"/>
            <a:r>
              <a:rPr lang="nl-NL" altLang="nl-NL" dirty="0"/>
              <a:t>Second level</a:t>
            </a:r>
          </a:p>
          <a:p>
            <a:pPr lvl="2"/>
            <a:r>
              <a:rPr lang="nl-NL" altLang="nl-NL" dirty="0" err="1"/>
              <a:t>Third</a:t>
            </a:r>
            <a:r>
              <a:rPr lang="nl-NL" altLang="nl-NL" dirty="0"/>
              <a:t> level</a:t>
            </a:r>
          </a:p>
          <a:p>
            <a:pPr lvl="3"/>
            <a:r>
              <a:rPr lang="nl-NL" altLang="nl-NL" dirty="0" err="1"/>
              <a:t>Fourth</a:t>
            </a:r>
            <a:r>
              <a:rPr lang="nl-NL" altLang="nl-NL" dirty="0"/>
              <a:t> level</a:t>
            </a:r>
          </a:p>
          <a:p>
            <a:pPr lvl="4"/>
            <a:r>
              <a:rPr lang="nl-NL" altLang="nl-NL" dirty="0" err="1"/>
              <a:t>Fifth</a:t>
            </a:r>
            <a:r>
              <a:rPr lang="nl-NL" altLang="nl-NL" dirty="0"/>
              <a:t> level</a:t>
            </a:r>
          </a:p>
        </p:txBody>
      </p:sp>
      <p:sp>
        <p:nvSpPr>
          <p:cNvPr id="1028" name="Titelvak"/>
          <p:cNvSpPr>
            <a:spLocks noGrp="1" noChangeArrowheads="1"/>
          </p:cNvSpPr>
          <p:nvPr>
            <p:ph type="title"/>
          </p:nvPr>
        </p:nvSpPr>
        <p:spPr bwMode="auto">
          <a:xfrm>
            <a:off x="0" y="584835"/>
            <a:ext cx="9140825"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82800" tIns="46990" rIns="270000" bIns="46990" numCol="1" anchor="ctr" anchorCtr="0" compatLnSpc="1">
            <a:prstTxWarp prst="textNoShape">
              <a:avLst/>
            </a:prstTxWarp>
            <a:normAutofit/>
          </a:bodyPr>
          <a:lstStyle/>
          <a:p>
            <a:pPr lvl="0"/>
            <a:r>
              <a:rPr lang="nl-NL" altLang="nl-NL" dirty="0"/>
              <a:t>Click </a:t>
            </a:r>
            <a:r>
              <a:rPr lang="nl-NL" altLang="nl-NL" dirty="0" err="1"/>
              <a:t>to</a:t>
            </a:r>
            <a:r>
              <a:rPr lang="nl-NL" altLang="nl-NL" dirty="0"/>
              <a:t> </a:t>
            </a:r>
            <a:r>
              <a:rPr lang="nl-NL" altLang="nl-NL" dirty="0" err="1"/>
              <a:t>edit</a:t>
            </a:r>
            <a:r>
              <a:rPr lang="nl-NL" altLang="nl-NL" dirty="0"/>
              <a:t> Master </a:t>
            </a:r>
            <a:r>
              <a:rPr lang="nl-NL" altLang="nl-NL" dirty="0" err="1"/>
              <a:t>title</a:t>
            </a:r>
            <a:r>
              <a:rPr lang="nl-NL" altLang="nl-NL" dirty="0"/>
              <a:t> </a:t>
            </a:r>
            <a:r>
              <a:rPr lang="nl-NL" altLang="nl-NL" dirty="0" err="1"/>
              <a:t>style</a:t>
            </a:r>
            <a:endParaRPr lang="nl-NL" altLang="nl-NL" dirty="0"/>
          </a:p>
        </p:txBody>
      </p:sp>
      <p:sp>
        <p:nvSpPr>
          <p:cNvPr id="1027" name="RodeBalk"/>
          <p:cNvSpPr>
            <a:spLocks noChangeArrowheads="1"/>
          </p:cNvSpPr>
          <p:nvPr/>
        </p:nvSpPr>
        <p:spPr bwMode="auto">
          <a:xfrm>
            <a:off x="-1" y="407035"/>
            <a:ext cx="9144000" cy="76200"/>
          </a:xfrm>
          <a:prstGeom prst="rect">
            <a:avLst/>
          </a:prstGeom>
          <a:solidFill>
            <a:srgbClr val="CC0000"/>
          </a:solidFill>
          <a:ln w="0" cmpd="sng">
            <a:noFill/>
            <a:miter lim="800000"/>
            <a:headEnd/>
            <a:tailEnd/>
          </a:ln>
          <a:effectLst/>
          <a:extLst>
            <a:ext uri="{91240B29-F687-4F45-9708-019B960494DF}">
              <a14:hiddenLine xmlns:a14="http://schemas.microsoft.com/office/drawing/2010/main" w="0" cmpd="sng">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45720" bIns="4572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nl-NL" altLang="nl-NL" sz="1800" dirty="0">
              <a:solidFill>
                <a:srgbClr val="FFFFFF"/>
              </a:solidFill>
            </a:endParaRPr>
          </a:p>
        </p:txBody>
      </p:sp>
      <p:pic>
        <p:nvPicPr>
          <p:cNvPr id="1033" name="LogoSlash_01" descr="SLASHTRANS" hidden="1"/>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3165475" y="392113"/>
            <a:ext cx="41402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LogoSlash_02" descr="SLASHTRANS" hidden="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286374" y="392113"/>
            <a:ext cx="41656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chuineBalk"/>
          <p:cNvSpPr/>
          <p:nvPr/>
        </p:nvSpPr>
        <p:spPr>
          <a:xfrm>
            <a:off x="7974000" y="394244"/>
            <a:ext cx="1170000" cy="97028"/>
          </a:xfrm>
          <a:custGeom>
            <a:avLst/>
            <a:gdLst>
              <a:gd name="connsiteX0" fmla="*/ 0 w 1170000"/>
              <a:gd name="connsiteY0" fmla="*/ 0 h 96197"/>
              <a:gd name="connsiteX1" fmla="*/ 1170000 w 1170000"/>
              <a:gd name="connsiteY1" fmla="*/ 0 h 96197"/>
              <a:gd name="connsiteX2" fmla="*/ 1170000 w 1170000"/>
              <a:gd name="connsiteY2" fmla="*/ 96197 h 96197"/>
              <a:gd name="connsiteX3" fmla="*/ 0 w 1170000"/>
              <a:gd name="connsiteY3" fmla="*/ 96197 h 96197"/>
              <a:gd name="connsiteX4" fmla="*/ 0 w 1170000"/>
              <a:gd name="connsiteY4" fmla="*/ 0 h 96197"/>
              <a:gd name="connsiteX0" fmla="*/ 76200 w 1170000"/>
              <a:gd name="connsiteY0" fmla="*/ 2382 h 96197"/>
              <a:gd name="connsiteX1" fmla="*/ 1170000 w 1170000"/>
              <a:gd name="connsiteY1" fmla="*/ 0 h 96197"/>
              <a:gd name="connsiteX2" fmla="*/ 1170000 w 1170000"/>
              <a:gd name="connsiteY2" fmla="*/ 96197 h 96197"/>
              <a:gd name="connsiteX3" fmla="*/ 0 w 1170000"/>
              <a:gd name="connsiteY3" fmla="*/ 96197 h 96197"/>
              <a:gd name="connsiteX4" fmla="*/ 76200 w 1170000"/>
              <a:gd name="connsiteY4" fmla="*/ 2382 h 961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0000" h="96197">
                <a:moveTo>
                  <a:pt x="76200" y="2382"/>
                </a:moveTo>
                <a:lnTo>
                  <a:pt x="1170000" y="0"/>
                </a:lnTo>
                <a:lnTo>
                  <a:pt x="1170000" y="96197"/>
                </a:lnTo>
                <a:lnTo>
                  <a:pt x="0" y="96197"/>
                </a:lnTo>
                <a:lnTo>
                  <a:pt x="76200" y="2382"/>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45720" bIns="45720" rtlCol="0" anchor="ctr"/>
          <a:lstStyle/>
          <a:p>
            <a:pPr algn="ctr"/>
            <a:endParaRPr lang="nl-NL" sz="1800" dirty="0"/>
          </a:p>
        </p:txBody>
      </p:sp>
      <p:sp>
        <p:nvSpPr>
          <p:cNvPr id="3" name="Paginanummer"/>
          <p:cNvSpPr/>
          <p:nvPr/>
        </p:nvSpPr>
        <p:spPr>
          <a:xfrm>
            <a:off x="8674100" y="400685"/>
            <a:ext cx="190500" cy="1384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noAutofit/>
          </a:bodyPr>
          <a:lstStyle/>
          <a:p>
            <a:pPr algn="r"/>
            <a:fld id="{825C7DD7-04B3-467D-9524-52591AE6A38C}" type="slidenum">
              <a:rPr lang="nl-NL" sz="600" smtClean="0">
                <a:solidFill>
                  <a:srgbClr val="000000"/>
                </a:solidFill>
              </a:rPr>
              <a:pPr algn="r"/>
              <a:t>‹nr.›</a:t>
            </a:fld>
            <a:endParaRPr lang="nl-NL" sz="600" dirty="0">
              <a:solidFill>
                <a:srgbClr val="000000"/>
              </a:solidFill>
            </a:endParaRPr>
          </a:p>
        </p:txBody>
      </p:sp>
      <p:sp>
        <p:nvSpPr>
          <p:cNvPr id="1037" name="Scheiding"/>
          <p:cNvSpPr txBox="1">
            <a:spLocks noChangeArrowheads="1"/>
          </p:cNvSpPr>
          <p:nvPr/>
        </p:nvSpPr>
        <p:spPr bwMode="auto">
          <a:xfrm>
            <a:off x="8661400" y="400685"/>
            <a:ext cx="52900"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t">
            <a:no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defRPr/>
            </a:pPr>
            <a:r>
              <a:rPr lang="nl-NL" sz="600" dirty="0">
                <a:solidFill>
                  <a:srgbClr val="000000"/>
                </a:solidFill>
                <a:latin typeface="Verdana" pitchFamily="34" charset="0"/>
              </a:rPr>
              <a:t>|</a:t>
            </a:r>
          </a:p>
        </p:txBody>
      </p:sp>
      <p:pic>
        <p:nvPicPr>
          <p:cNvPr id="5" name="RUGlogoTop"/>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210821" y="82093"/>
            <a:ext cx="1126723" cy="264160"/>
          </a:xfrm>
          <a:prstGeom prst="rect">
            <a:avLst/>
          </a:prstGeom>
        </p:spPr>
      </p:pic>
      <p:sp>
        <p:nvSpPr>
          <p:cNvPr id="1034" name="tb_Faculty" hidden="1"/>
          <p:cNvSpPr txBox="1">
            <a:spLocks noChangeArrowheads="1"/>
          </p:cNvSpPr>
          <p:nvPr/>
        </p:nvSpPr>
        <p:spPr bwMode="auto">
          <a:xfrm>
            <a:off x="3687763" y="339725"/>
            <a:ext cx="65"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charset="0"/>
                <a:cs typeface="Arial" charset="0"/>
              </a:defRPr>
            </a:lvl1pPr>
            <a:lvl2pPr marL="320675">
              <a:defRPr>
                <a:solidFill>
                  <a:schemeClr val="tx1"/>
                </a:solidFill>
                <a:latin typeface="Arial" charset="0"/>
                <a:cs typeface="Arial" charset="0"/>
              </a:defRPr>
            </a:lvl2pPr>
            <a:lvl3pPr marL="642938">
              <a:defRPr>
                <a:solidFill>
                  <a:schemeClr val="tx1"/>
                </a:solidFill>
                <a:latin typeface="Arial" charset="0"/>
                <a:cs typeface="Arial" charset="0"/>
              </a:defRPr>
            </a:lvl3pPr>
            <a:lvl4pPr marL="963613">
              <a:defRPr>
                <a:solidFill>
                  <a:schemeClr val="tx1"/>
                </a:solidFill>
                <a:latin typeface="Arial" charset="0"/>
                <a:cs typeface="Arial" charset="0"/>
              </a:defRPr>
            </a:lvl4pPr>
            <a:lvl5pPr marL="1285875">
              <a:defRPr>
                <a:solidFill>
                  <a:schemeClr val="tx1"/>
                </a:solidFill>
                <a:latin typeface="Arial" charset="0"/>
                <a:cs typeface="Arial" charset="0"/>
              </a:defRPr>
            </a:lvl5pPr>
            <a:lvl6pPr marL="1743075" fontAlgn="base">
              <a:spcBef>
                <a:spcPct val="0"/>
              </a:spcBef>
              <a:spcAft>
                <a:spcPct val="0"/>
              </a:spcAft>
              <a:defRPr>
                <a:solidFill>
                  <a:schemeClr val="tx1"/>
                </a:solidFill>
                <a:latin typeface="Arial" charset="0"/>
                <a:cs typeface="Arial" charset="0"/>
              </a:defRPr>
            </a:lvl6pPr>
            <a:lvl7pPr marL="2200275" fontAlgn="base">
              <a:spcBef>
                <a:spcPct val="0"/>
              </a:spcBef>
              <a:spcAft>
                <a:spcPct val="0"/>
              </a:spcAft>
              <a:defRPr>
                <a:solidFill>
                  <a:schemeClr val="tx1"/>
                </a:solidFill>
                <a:latin typeface="Arial" charset="0"/>
                <a:cs typeface="Arial" charset="0"/>
              </a:defRPr>
            </a:lvl7pPr>
            <a:lvl8pPr marL="2657475" fontAlgn="base">
              <a:spcBef>
                <a:spcPct val="0"/>
              </a:spcBef>
              <a:spcAft>
                <a:spcPct val="0"/>
              </a:spcAft>
              <a:defRPr>
                <a:solidFill>
                  <a:schemeClr val="tx1"/>
                </a:solidFill>
                <a:latin typeface="Arial" charset="0"/>
                <a:cs typeface="Arial" charset="0"/>
              </a:defRPr>
            </a:lvl8pPr>
            <a:lvl9pPr marL="3114675" fontAlgn="base">
              <a:spcBef>
                <a:spcPct val="0"/>
              </a:spcBef>
              <a:spcAft>
                <a:spcPct val="0"/>
              </a:spcAft>
              <a:defRPr>
                <a:solidFill>
                  <a:schemeClr val="tx1"/>
                </a:solidFill>
                <a:latin typeface="Arial" charset="0"/>
                <a:cs typeface="Arial" charset="0"/>
              </a:defRPr>
            </a:lvl9pPr>
          </a:lstStyle>
          <a:p>
            <a:pPr>
              <a:defRPr/>
            </a:pPr>
            <a:endParaRPr lang="nl-NL" sz="1000" dirty="0">
              <a:solidFill>
                <a:srgbClr val="CC0000"/>
              </a:solidFill>
              <a:latin typeface="Georgia" pitchFamily="18" charset="0"/>
            </a:endParaRPr>
          </a:p>
        </p:txBody>
      </p:sp>
      <p:sp>
        <p:nvSpPr>
          <p:cNvPr id="1035" name="tb_Department" hidden="1"/>
          <p:cNvSpPr txBox="1">
            <a:spLocks noChangeArrowheads="1"/>
          </p:cNvSpPr>
          <p:nvPr/>
        </p:nvSpPr>
        <p:spPr bwMode="auto">
          <a:xfrm>
            <a:off x="5811838" y="341313"/>
            <a:ext cx="1800225" cy="417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defRPr>
                <a:solidFill>
                  <a:schemeClr val="tx1"/>
                </a:solidFill>
                <a:latin typeface="Arial" charset="0"/>
                <a:cs typeface="Arial" charset="0"/>
              </a:defRPr>
            </a:lvl1pPr>
            <a:lvl2pPr marL="320675">
              <a:defRPr>
                <a:solidFill>
                  <a:schemeClr val="tx1"/>
                </a:solidFill>
                <a:latin typeface="Arial" charset="0"/>
                <a:cs typeface="Arial" charset="0"/>
              </a:defRPr>
            </a:lvl2pPr>
            <a:lvl3pPr marL="642938">
              <a:defRPr>
                <a:solidFill>
                  <a:schemeClr val="tx1"/>
                </a:solidFill>
                <a:latin typeface="Arial" charset="0"/>
                <a:cs typeface="Arial" charset="0"/>
              </a:defRPr>
            </a:lvl3pPr>
            <a:lvl4pPr marL="963613">
              <a:defRPr>
                <a:solidFill>
                  <a:schemeClr val="tx1"/>
                </a:solidFill>
                <a:latin typeface="Arial" charset="0"/>
                <a:cs typeface="Arial" charset="0"/>
              </a:defRPr>
            </a:lvl4pPr>
            <a:lvl5pPr marL="1285875">
              <a:defRPr>
                <a:solidFill>
                  <a:schemeClr val="tx1"/>
                </a:solidFill>
                <a:latin typeface="Arial" charset="0"/>
                <a:cs typeface="Arial" charset="0"/>
              </a:defRPr>
            </a:lvl5pPr>
            <a:lvl6pPr marL="1743075" fontAlgn="base">
              <a:spcBef>
                <a:spcPct val="0"/>
              </a:spcBef>
              <a:spcAft>
                <a:spcPct val="0"/>
              </a:spcAft>
              <a:defRPr>
                <a:solidFill>
                  <a:schemeClr val="tx1"/>
                </a:solidFill>
                <a:latin typeface="Arial" charset="0"/>
                <a:cs typeface="Arial" charset="0"/>
              </a:defRPr>
            </a:lvl6pPr>
            <a:lvl7pPr marL="2200275" fontAlgn="base">
              <a:spcBef>
                <a:spcPct val="0"/>
              </a:spcBef>
              <a:spcAft>
                <a:spcPct val="0"/>
              </a:spcAft>
              <a:defRPr>
                <a:solidFill>
                  <a:schemeClr val="tx1"/>
                </a:solidFill>
                <a:latin typeface="Arial" charset="0"/>
                <a:cs typeface="Arial" charset="0"/>
              </a:defRPr>
            </a:lvl7pPr>
            <a:lvl8pPr marL="2657475" fontAlgn="base">
              <a:spcBef>
                <a:spcPct val="0"/>
              </a:spcBef>
              <a:spcAft>
                <a:spcPct val="0"/>
              </a:spcAft>
              <a:defRPr>
                <a:solidFill>
                  <a:schemeClr val="tx1"/>
                </a:solidFill>
                <a:latin typeface="Arial" charset="0"/>
                <a:cs typeface="Arial" charset="0"/>
              </a:defRPr>
            </a:lvl8pPr>
            <a:lvl9pPr marL="3114675" fontAlgn="base">
              <a:spcBef>
                <a:spcPct val="0"/>
              </a:spcBef>
              <a:spcAft>
                <a:spcPct val="0"/>
              </a:spcAft>
              <a:defRPr>
                <a:solidFill>
                  <a:schemeClr val="tx1"/>
                </a:solidFill>
                <a:latin typeface="Arial" charset="0"/>
                <a:cs typeface="Arial" charset="0"/>
              </a:defRPr>
            </a:lvl9pPr>
          </a:lstStyle>
          <a:p>
            <a:pPr>
              <a:defRPr/>
            </a:pPr>
            <a:endParaRPr lang="nl-NL" sz="1000" dirty="0">
              <a:solidFill>
                <a:srgbClr val="CC0000"/>
              </a:solidFill>
              <a:latin typeface="Georgia" pitchFamily="18" charset="0"/>
            </a:endParaRPr>
          </a:p>
        </p:txBody>
      </p:sp>
      <p:sp>
        <p:nvSpPr>
          <p:cNvPr id="1032" name="tbDate"/>
          <p:cNvSpPr txBox="1">
            <a:spLocks noChangeArrowheads="1"/>
          </p:cNvSpPr>
          <p:nvPr/>
        </p:nvSpPr>
        <p:spPr bwMode="auto">
          <a:xfrm>
            <a:off x="7874000" y="400685"/>
            <a:ext cx="762000"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t">
            <a:noAutofit/>
          </a:bodyPr>
          <a:lstStyle>
            <a:lvl1pPr>
              <a:defRPr>
                <a:solidFill>
                  <a:schemeClr val="tx1"/>
                </a:solidFill>
                <a:latin typeface="Arial" charset="0"/>
                <a:cs typeface="Arial" charset="0"/>
              </a:defRPr>
            </a:lvl1pPr>
            <a:lvl2pPr marL="320675">
              <a:defRPr>
                <a:solidFill>
                  <a:schemeClr val="tx1"/>
                </a:solidFill>
                <a:latin typeface="Arial" charset="0"/>
                <a:cs typeface="Arial" charset="0"/>
              </a:defRPr>
            </a:lvl2pPr>
            <a:lvl3pPr marL="642938">
              <a:defRPr>
                <a:solidFill>
                  <a:schemeClr val="tx1"/>
                </a:solidFill>
                <a:latin typeface="Arial" charset="0"/>
                <a:cs typeface="Arial" charset="0"/>
              </a:defRPr>
            </a:lvl3pPr>
            <a:lvl4pPr marL="963613">
              <a:defRPr>
                <a:solidFill>
                  <a:schemeClr val="tx1"/>
                </a:solidFill>
                <a:latin typeface="Arial" charset="0"/>
                <a:cs typeface="Arial" charset="0"/>
              </a:defRPr>
            </a:lvl4pPr>
            <a:lvl5pPr marL="1285875">
              <a:defRPr>
                <a:solidFill>
                  <a:schemeClr val="tx1"/>
                </a:solidFill>
                <a:latin typeface="Arial" charset="0"/>
                <a:cs typeface="Arial" charset="0"/>
              </a:defRPr>
            </a:lvl5pPr>
            <a:lvl6pPr marL="1743075" fontAlgn="base">
              <a:spcBef>
                <a:spcPct val="0"/>
              </a:spcBef>
              <a:spcAft>
                <a:spcPct val="0"/>
              </a:spcAft>
              <a:defRPr>
                <a:solidFill>
                  <a:schemeClr val="tx1"/>
                </a:solidFill>
                <a:latin typeface="Arial" charset="0"/>
                <a:cs typeface="Arial" charset="0"/>
              </a:defRPr>
            </a:lvl6pPr>
            <a:lvl7pPr marL="2200275" fontAlgn="base">
              <a:spcBef>
                <a:spcPct val="0"/>
              </a:spcBef>
              <a:spcAft>
                <a:spcPct val="0"/>
              </a:spcAft>
              <a:defRPr>
                <a:solidFill>
                  <a:schemeClr val="tx1"/>
                </a:solidFill>
                <a:latin typeface="Arial" charset="0"/>
                <a:cs typeface="Arial" charset="0"/>
              </a:defRPr>
            </a:lvl7pPr>
            <a:lvl8pPr marL="2657475" fontAlgn="base">
              <a:spcBef>
                <a:spcPct val="0"/>
              </a:spcBef>
              <a:spcAft>
                <a:spcPct val="0"/>
              </a:spcAft>
              <a:defRPr>
                <a:solidFill>
                  <a:schemeClr val="tx1"/>
                </a:solidFill>
                <a:latin typeface="Arial" charset="0"/>
                <a:cs typeface="Arial" charset="0"/>
              </a:defRPr>
            </a:lvl8pPr>
            <a:lvl9pPr marL="3114675" fontAlgn="base">
              <a:spcBef>
                <a:spcPct val="0"/>
              </a:spcBef>
              <a:spcAft>
                <a:spcPct val="0"/>
              </a:spcAft>
              <a:defRPr>
                <a:solidFill>
                  <a:schemeClr val="tx1"/>
                </a:solidFill>
                <a:latin typeface="Arial" charset="0"/>
                <a:cs typeface="Arial" charset="0"/>
              </a:defRPr>
            </a:lvl9pPr>
          </a:lstStyle>
          <a:p>
            <a:pPr algn="r">
              <a:spcBef>
                <a:spcPct val="50000"/>
              </a:spcBef>
              <a:defRPr/>
            </a:pPr>
            <a:r>
              <a:rPr lang="nl-NL" sz="600">
                <a:solidFill>
                  <a:srgbClr val="000000"/>
                </a:solidFill>
                <a:latin typeface="Verdana" pitchFamily="34" charset="0"/>
              </a:rPr>
              <a:t>18-02-2020</a:t>
            </a:r>
            <a:endParaRPr lang="nl-NL" sz="600" dirty="0">
              <a:solidFill>
                <a:srgbClr val="000000"/>
              </a:solidFill>
              <a:latin typeface="Verdana" pitchFamily="34" charset="0"/>
            </a:endParaRPr>
          </a:p>
        </p:txBody>
      </p:sp>
    </p:spTree>
  </p:cSld>
  <p:clrMap bg1="lt1" tx1="dk1" bg2="lt2" tx2="dk2" accent1="accent1" accent2="accent2" accent3="accent3" accent4="accent4" accent5="accent5" accent6="accent6" hlink="hlink" folHlink="folHlink"/>
  <p:sldLayoutIdLst>
    <p:sldLayoutId id="2147483980" r:id="rId1"/>
    <p:sldLayoutId id="2147483946" r:id="rId2"/>
    <p:sldLayoutId id="2147483947" r:id="rId3"/>
    <p:sldLayoutId id="2147483948" r:id="rId4"/>
    <p:sldLayoutId id="2147483949" r:id="rId5"/>
    <p:sldLayoutId id="2147483950" r:id="rId6"/>
    <p:sldLayoutId id="2147483951" r:id="rId7"/>
    <p:sldLayoutId id="2147483952" r:id="rId8"/>
    <p:sldLayoutId id="2147483953" r:id="rId9"/>
    <p:sldLayoutId id="2147483954" r:id="rId10"/>
    <p:sldLayoutId id="2147483955" r:id="rId11"/>
    <p:sldLayoutId id="2147483956" r:id="rId12"/>
  </p:sldLayoutIdLst>
  <p:hf hdr="0" ftr="0" dt="0"/>
  <p:txStyles>
    <p:titleStyle>
      <a:lvl1pPr algn="l" rtl="0" eaLnBrk="0" fontAlgn="base" hangingPunct="0">
        <a:spcBef>
          <a:spcPct val="0"/>
        </a:spcBef>
        <a:spcAft>
          <a:spcPct val="0"/>
        </a:spcAft>
        <a:defRPr sz="4200">
          <a:solidFill>
            <a:schemeClr val="tx1"/>
          </a:solidFill>
          <a:latin typeface="+mj-lt"/>
          <a:ea typeface="+mj-ea"/>
          <a:cs typeface="+mj-cs"/>
        </a:defRPr>
      </a:lvl1pPr>
      <a:lvl2pPr algn="l" rtl="0" eaLnBrk="0" fontAlgn="base" hangingPunct="0">
        <a:spcBef>
          <a:spcPct val="0"/>
        </a:spcBef>
        <a:spcAft>
          <a:spcPct val="0"/>
        </a:spcAft>
        <a:defRPr sz="4200">
          <a:solidFill>
            <a:schemeClr val="tx1"/>
          </a:solidFill>
          <a:latin typeface="Verdana" pitchFamily="34" charset="0"/>
          <a:cs typeface="Arial" charset="0"/>
        </a:defRPr>
      </a:lvl2pPr>
      <a:lvl3pPr algn="l" rtl="0" eaLnBrk="0" fontAlgn="base" hangingPunct="0">
        <a:spcBef>
          <a:spcPct val="0"/>
        </a:spcBef>
        <a:spcAft>
          <a:spcPct val="0"/>
        </a:spcAft>
        <a:defRPr sz="4200">
          <a:solidFill>
            <a:schemeClr val="tx1"/>
          </a:solidFill>
          <a:latin typeface="Verdana" pitchFamily="34" charset="0"/>
          <a:cs typeface="Arial" charset="0"/>
        </a:defRPr>
      </a:lvl3pPr>
      <a:lvl4pPr algn="l" rtl="0" eaLnBrk="0" fontAlgn="base" hangingPunct="0">
        <a:spcBef>
          <a:spcPct val="0"/>
        </a:spcBef>
        <a:spcAft>
          <a:spcPct val="0"/>
        </a:spcAft>
        <a:defRPr sz="4200">
          <a:solidFill>
            <a:schemeClr val="tx1"/>
          </a:solidFill>
          <a:latin typeface="Verdana" pitchFamily="34" charset="0"/>
          <a:cs typeface="Arial" charset="0"/>
        </a:defRPr>
      </a:lvl4pPr>
      <a:lvl5pPr algn="l" rtl="0" eaLnBrk="0" fontAlgn="base" hangingPunct="0">
        <a:spcBef>
          <a:spcPct val="0"/>
        </a:spcBef>
        <a:spcAft>
          <a:spcPct val="0"/>
        </a:spcAft>
        <a:defRPr sz="4200">
          <a:solidFill>
            <a:schemeClr val="tx1"/>
          </a:solidFill>
          <a:latin typeface="Verdana" pitchFamily="34" charset="0"/>
          <a:cs typeface="Arial" charset="0"/>
        </a:defRPr>
      </a:lvl5pPr>
      <a:lvl6pPr marL="457200" algn="l" rtl="0" fontAlgn="base">
        <a:spcBef>
          <a:spcPct val="0"/>
        </a:spcBef>
        <a:spcAft>
          <a:spcPct val="0"/>
        </a:spcAft>
        <a:defRPr sz="4200">
          <a:solidFill>
            <a:schemeClr val="tx1"/>
          </a:solidFill>
          <a:latin typeface="Verdana" pitchFamily="34" charset="0"/>
          <a:cs typeface="Arial" charset="0"/>
        </a:defRPr>
      </a:lvl6pPr>
      <a:lvl7pPr marL="914400" algn="l" rtl="0" fontAlgn="base">
        <a:spcBef>
          <a:spcPct val="0"/>
        </a:spcBef>
        <a:spcAft>
          <a:spcPct val="0"/>
        </a:spcAft>
        <a:defRPr sz="4200">
          <a:solidFill>
            <a:schemeClr val="tx1"/>
          </a:solidFill>
          <a:latin typeface="Verdana" pitchFamily="34" charset="0"/>
          <a:cs typeface="Arial" charset="0"/>
        </a:defRPr>
      </a:lvl7pPr>
      <a:lvl8pPr marL="1371600" algn="l" rtl="0" fontAlgn="base">
        <a:spcBef>
          <a:spcPct val="0"/>
        </a:spcBef>
        <a:spcAft>
          <a:spcPct val="0"/>
        </a:spcAft>
        <a:defRPr sz="4200">
          <a:solidFill>
            <a:schemeClr val="tx1"/>
          </a:solidFill>
          <a:latin typeface="Verdana" pitchFamily="34" charset="0"/>
          <a:cs typeface="Arial" charset="0"/>
        </a:defRPr>
      </a:lvl8pPr>
      <a:lvl9pPr marL="1828800" algn="l" rtl="0" fontAlgn="base">
        <a:spcBef>
          <a:spcPct val="0"/>
        </a:spcBef>
        <a:spcAft>
          <a:spcPct val="0"/>
        </a:spcAft>
        <a:defRPr sz="4200">
          <a:solidFill>
            <a:schemeClr val="tx1"/>
          </a:solidFill>
          <a:latin typeface="Verdana" pitchFamily="34" charset="0"/>
          <a:cs typeface="Arial" charset="0"/>
        </a:defRPr>
      </a:lvl9pPr>
    </p:titleStyle>
    <p:bodyStyle>
      <a:lvl1pPr marL="249238" indent="-249238" algn="l" rtl="0" eaLnBrk="0" fontAlgn="base" hangingPunct="0">
        <a:spcBef>
          <a:spcPct val="20000"/>
        </a:spcBef>
        <a:spcAft>
          <a:spcPct val="0"/>
        </a:spcAft>
        <a:buFont typeface="Verdana" pitchFamily="34" charset="0"/>
        <a:buChar char="›"/>
        <a:defRPr sz="2500">
          <a:solidFill>
            <a:schemeClr val="tx1"/>
          </a:solidFill>
          <a:latin typeface="+mn-lt"/>
          <a:ea typeface="+mn-ea"/>
          <a:cs typeface="+mn-cs"/>
        </a:defRPr>
      </a:lvl1pPr>
      <a:lvl2pPr marL="501650" indent="-250825" algn="l" rtl="0" eaLnBrk="0" fontAlgn="base" hangingPunct="0">
        <a:spcBef>
          <a:spcPct val="20000"/>
        </a:spcBef>
        <a:spcAft>
          <a:spcPct val="0"/>
        </a:spcAft>
        <a:buSzPct val="50000"/>
        <a:buFont typeface="Wingdings" pitchFamily="2" charset="2"/>
        <a:buChar char="§"/>
        <a:defRPr sz="2500">
          <a:solidFill>
            <a:schemeClr val="tx1"/>
          </a:solidFill>
          <a:latin typeface="+mn-lt"/>
          <a:cs typeface="+mn-cs"/>
        </a:defRPr>
      </a:lvl2pPr>
      <a:lvl3pPr marL="744538" indent="-242888" algn="l" rtl="0" eaLnBrk="0" fontAlgn="base" hangingPunct="0">
        <a:spcBef>
          <a:spcPct val="20000"/>
        </a:spcBef>
        <a:spcAft>
          <a:spcPct val="0"/>
        </a:spcAft>
        <a:buSzPct val="85000"/>
        <a:buFont typeface="Courier New" pitchFamily="49" charset="0"/>
        <a:buChar char="-"/>
        <a:defRPr sz="2500">
          <a:solidFill>
            <a:schemeClr val="tx1"/>
          </a:solidFill>
          <a:latin typeface="+mn-lt"/>
          <a:cs typeface="+mn-cs"/>
        </a:defRPr>
      </a:lvl3pPr>
      <a:lvl4pPr marL="1009650" indent="-263525" algn="l" rtl="0" eaLnBrk="0" fontAlgn="base" hangingPunct="0">
        <a:spcBef>
          <a:spcPct val="20000"/>
        </a:spcBef>
        <a:spcAft>
          <a:spcPct val="0"/>
        </a:spcAft>
        <a:buFont typeface="Courier New" pitchFamily="49" charset="0"/>
        <a:buChar char="-"/>
        <a:defRPr sz="2500">
          <a:solidFill>
            <a:schemeClr val="tx1"/>
          </a:solidFill>
          <a:latin typeface="+mn-lt"/>
          <a:cs typeface="+mn-cs"/>
        </a:defRPr>
      </a:lvl4pPr>
      <a:lvl5pPr marL="1260475" indent="-249238" algn="l" rtl="0" eaLnBrk="0" fontAlgn="base" hangingPunct="0">
        <a:spcBef>
          <a:spcPct val="20000"/>
        </a:spcBef>
        <a:spcAft>
          <a:spcPct val="0"/>
        </a:spcAft>
        <a:buFont typeface="Courier New" pitchFamily="49" charset="0"/>
        <a:buChar char="-"/>
        <a:defRPr sz="2500">
          <a:solidFill>
            <a:schemeClr val="tx1"/>
          </a:solidFill>
          <a:latin typeface="+mn-lt"/>
          <a:cs typeface="+mn-cs"/>
        </a:defRPr>
      </a:lvl5pPr>
      <a:lvl6pPr marL="1717675" indent="-249238" algn="l" rtl="0" fontAlgn="base">
        <a:spcBef>
          <a:spcPct val="20000"/>
        </a:spcBef>
        <a:spcAft>
          <a:spcPct val="0"/>
        </a:spcAft>
        <a:buFont typeface="Courier New" pitchFamily="49" charset="0"/>
        <a:buChar char="-"/>
        <a:defRPr sz="2500">
          <a:solidFill>
            <a:schemeClr val="tx1"/>
          </a:solidFill>
          <a:latin typeface="+mn-lt"/>
          <a:cs typeface="+mn-cs"/>
        </a:defRPr>
      </a:lvl6pPr>
      <a:lvl7pPr marL="2174875" indent="-249238" algn="l" rtl="0" fontAlgn="base">
        <a:spcBef>
          <a:spcPct val="20000"/>
        </a:spcBef>
        <a:spcAft>
          <a:spcPct val="0"/>
        </a:spcAft>
        <a:buFont typeface="Courier New" pitchFamily="49" charset="0"/>
        <a:buChar char="-"/>
        <a:defRPr sz="2500">
          <a:solidFill>
            <a:schemeClr val="tx1"/>
          </a:solidFill>
          <a:latin typeface="+mn-lt"/>
          <a:cs typeface="+mn-cs"/>
        </a:defRPr>
      </a:lvl7pPr>
      <a:lvl8pPr marL="2632075" indent="-249238" algn="l" rtl="0" fontAlgn="base">
        <a:spcBef>
          <a:spcPct val="20000"/>
        </a:spcBef>
        <a:spcAft>
          <a:spcPct val="0"/>
        </a:spcAft>
        <a:buFont typeface="Courier New" pitchFamily="49" charset="0"/>
        <a:buChar char="-"/>
        <a:defRPr sz="2500">
          <a:solidFill>
            <a:schemeClr val="tx1"/>
          </a:solidFill>
          <a:latin typeface="+mn-lt"/>
          <a:cs typeface="+mn-cs"/>
        </a:defRPr>
      </a:lvl8pPr>
      <a:lvl9pPr marL="3089275" indent="-249238" algn="l" rtl="0" fontAlgn="base">
        <a:spcBef>
          <a:spcPct val="20000"/>
        </a:spcBef>
        <a:spcAft>
          <a:spcPct val="0"/>
        </a:spcAft>
        <a:buFont typeface="Courier New" pitchFamily="49" charset="0"/>
        <a:buChar char="-"/>
        <a:defRPr sz="2500">
          <a:solidFill>
            <a:schemeClr val="tx1"/>
          </a:solidFill>
          <a:latin typeface="+mn-lt"/>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3" name="shape_Transparantie" hidden="1"/>
          <p:cNvSpPr>
            <a:spLocks noChangeArrowheads="1"/>
          </p:cNvSpPr>
          <p:nvPr/>
        </p:nvSpPr>
        <p:spPr bwMode="auto">
          <a:xfrm>
            <a:off x="127000" y="0"/>
            <a:ext cx="254000" cy="1017588"/>
          </a:xfrm>
          <a:prstGeom prst="rect">
            <a:avLst/>
          </a:prstGeom>
          <a:gradFill rotWithShape="1">
            <a:gsLst>
              <a:gs pos="0">
                <a:srgbClr val="FFFFFF"/>
              </a:gs>
              <a:gs pos="100000">
                <a:srgbClr val="757575">
                  <a:alpha val="0"/>
                </a:srgbClr>
              </a:gs>
            </a:gsLst>
            <a:lin ang="0" scaled="1"/>
          </a:gra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45720" bIns="4572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nl-NL" altLang="nl-NL" sz="1800" dirty="0"/>
          </a:p>
        </p:txBody>
      </p:sp>
      <p:sp>
        <p:nvSpPr>
          <p:cNvPr id="2054" name="shape_TransFollower" hidden="1"/>
          <p:cNvSpPr>
            <a:spLocks noChangeArrowheads="1"/>
          </p:cNvSpPr>
          <p:nvPr/>
        </p:nvSpPr>
        <p:spPr bwMode="auto">
          <a:xfrm>
            <a:off x="0" y="0"/>
            <a:ext cx="127000" cy="1017588"/>
          </a:xfrm>
          <a:prstGeom prst="rect">
            <a:avLst/>
          </a:prstGeom>
          <a:solidFill>
            <a:srgbClr val="FFFFFF"/>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45720" bIns="4572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nl-NL" altLang="nl-NL" sz="1800" dirty="0"/>
          </a:p>
        </p:txBody>
      </p:sp>
      <p:sp>
        <p:nvSpPr>
          <p:cNvPr id="2050" name="Tekstvak"/>
          <p:cNvSpPr>
            <a:spLocks noGrp="1" noChangeArrowheads="1"/>
          </p:cNvSpPr>
          <p:nvPr>
            <p:ph type="body" idx="1"/>
          </p:nvPr>
        </p:nvSpPr>
        <p:spPr bwMode="auto">
          <a:xfrm>
            <a:off x="0" y="1456213"/>
            <a:ext cx="9140825" cy="5147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82091" tIns="45720" rIns="267843" bIns="45720" numCol="1" anchor="t" anchorCtr="0" compatLnSpc="1">
            <a:prstTxWarp prst="textNoShape">
              <a:avLst/>
            </a:prstTxWarp>
          </a:bodyPr>
          <a:lstStyle/>
          <a:p>
            <a:pPr lvl="0"/>
            <a:r>
              <a:rPr lang="nl-NL" altLang="nl-NL" dirty="0"/>
              <a:t>Click </a:t>
            </a:r>
            <a:r>
              <a:rPr lang="nl-NL" altLang="nl-NL" dirty="0" err="1"/>
              <a:t>to</a:t>
            </a:r>
            <a:r>
              <a:rPr lang="nl-NL" altLang="nl-NL" dirty="0"/>
              <a:t> </a:t>
            </a:r>
            <a:r>
              <a:rPr lang="nl-NL" altLang="nl-NL" dirty="0" err="1"/>
              <a:t>edit</a:t>
            </a:r>
            <a:r>
              <a:rPr lang="nl-NL" altLang="nl-NL" dirty="0"/>
              <a:t> Master </a:t>
            </a:r>
            <a:r>
              <a:rPr lang="nl-NL" altLang="nl-NL" dirty="0" err="1"/>
              <a:t>text</a:t>
            </a:r>
            <a:r>
              <a:rPr lang="nl-NL" altLang="nl-NL" dirty="0"/>
              <a:t> </a:t>
            </a:r>
            <a:r>
              <a:rPr lang="nl-NL" altLang="nl-NL" dirty="0" err="1"/>
              <a:t>styles</a:t>
            </a:r>
            <a:endParaRPr lang="nl-NL" altLang="nl-NL" dirty="0"/>
          </a:p>
          <a:p>
            <a:pPr lvl="1"/>
            <a:r>
              <a:rPr lang="nl-NL" altLang="nl-NL" dirty="0"/>
              <a:t>Second level</a:t>
            </a:r>
          </a:p>
          <a:p>
            <a:pPr lvl="0"/>
            <a:r>
              <a:rPr lang="nl-NL" altLang="nl-NL" dirty="0" err="1"/>
              <a:t>Third</a:t>
            </a:r>
            <a:r>
              <a:rPr lang="nl-NL" altLang="nl-NL" dirty="0"/>
              <a:t> level</a:t>
            </a:r>
          </a:p>
          <a:p>
            <a:pPr lvl="1"/>
            <a:r>
              <a:rPr lang="nl-NL" altLang="nl-NL" dirty="0" err="1"/>
              <a:t>Fourth</a:t>
            </a:r>
            <a:r>
              <a:rPr lang="nl-NL" altLang="nl-NL" dirty="0"/>
              <a:t> level</a:t>
            </a:r>
          </a:p>
          <a:p>
            <a:pPr lvl="2"/>
            <a:r>
              <a:rPr lang="nl-NL" altLang="nl-NL" dirty="0" err="1"/>
              <a:t>Fifth</a:t>
            </a:r>
            <a:r>
              <a:rPr lang="nl-NL" altLang="nl-NL" dirty="0"/>
              <a:t> level</a:t>
            </a:r>
          </a:p>
        </p:txBody>
      </p:sp>
      <p:sp>
        <p:nvSpPr>
          <p:cNvPr id="2059" name="Titelvak"/>
          <p:cNvSpPr>
            <a:spLocks noGrp="1" noChangeArrowheads="1"/>
          </p:cNvSpPr>
          <p:nvPr>
            <p:ph type="title"/>
          </p:nvPr>
        </p:nvSpPr>
        <p:spPr bwMode="auto">
          <a:xfrm>
            <a:off x="0" y="584835"/>
            <a:ext cx="9140825"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82800" tIns="46990" rIns="270000" bIns="46990" numCol="1" anchor="ctr" anchorCtr="0" compatLnSpc="1">
            <a:prstTxWarp prst="textNoShape">
              <a:avLst/>
            </a:prstTxWarp>
          </a:bodyPr>
          <a:lstStyle/>
          <a:p>
            <a:pPr lvl="0"/>
            <a:r>
              <a:rPr lang="nl-NL" altLang="nl-NL" dirty="0"/>
              <a:t>Click </a:t>
            </a:r>
            <a:r>
              <a:rPr lang="nl-NL" altLang="nl-NL" dirty="0" err="1"/>
              <a:t>to</a:t>
            </a:r>
            <a:r>
              <a:rPr lang="nl-NL" altLang="nl-NL" dirty="0"/>
              <a:t> </a:t>
            </a:r>
            <a:r>
              <a:rPr lang="nl-NL" altLang="nl-NL" dirty="0" err="1"/>
              <a:t>edit</a:t>
            </a:r>
            <a:r>
              <a:rPr lang="nl-NL" altLang="nl-NL" dirty="0"/>
              <a:t> Master </a:t>
            </a:r>
            <a:r>
              <a:rPr lang="nl-NL" altLang="nl-NL" dirty="0" err="1"/>
              <a:t>title</a:t>
            </a:r>
            <a:r>
              <a:rPr lang="nl-NL" altLang="nl-NL" dirty="0"/>
              <a:t> </a:t>
            </a:r>
            <a:r>
              <a:rPr lang="nl-NL" altLang="nl-NL" dirty="0" err="1"/>
              <a:t>style</a:t>
            </a:r>
            <a:endParaRPr lang="nl-NL" altLang="nl-NL" dirty="0"/>
          </a:p>
        </p:txBody>
      </p:sp>
      <p:sp>
        <p:nvSpPr>
          <p:cNvPr id="2051" name="RodeBalk"/>
          <p:cNvSpPr>
            <a:spLocks noChangeArrowheads="1"/>
          </p:cNvSpPr>
          <p:nvPr/>
        </p:nvSpPr>
        <p:spPr bwMode="auto">
          <a:xfrm>
            <a:off x="-1" y="407035"/>
            <a:ext cx="9144000" cy="76200"/>
          </a:xfrm>
          <a:prstGeom prst="rect">
            <a:avLst/>
          </a:prstGeom>
          <a:solidFill>
            <a:srgbClr val="CC0000"/>
          </a:solidFill>
          <a:ln w="0" cmpd="sng">
            <a:noFill/>
            <a:miter lim="800000"/>
            <a:headEnd/>
            <a:tailEnd/>
          </a:ln>
          <a:effectLst/>
          <a:extLst>
            <a:ext uri="{91240B29-F687-4F45-9708-019B960494DF}">
              <a14:hiddenLine xmlns:a14="http://schemas.microsoft.com/office/drawing/2010/main" w="0" cmpd="sng">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45720" bIns="4572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nl-NL" altLang="nl-NL" sz="1800" dirty="0">
              <a:solidFill>
                <a:srgbClr val="FFFFFF"/>
              </a:solidFill>
            </a:endParaRPr>
          </a:p>
        </p:txBody>
      </p:sp>
      <p:pic>
        <p:nvPicPr>
          <p:cNvPr id="2056" name="LogoSlash_01" descr="SLASHTRANS" hidden="1"/>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165475" y="392113"/>
            <a:ext cx="41402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LogoSlash_02" descr="SLASHTRANS" hidden="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286374" y="392113"/>
            <a:ext cx="41656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SchuineBalk"/>
          <p:cNvSpPr/>
          <p:nvPr/>
        </p:nvSpPr>
        <p:spPr>
          <a:xfrm>
            <a:off x="7974000" y="394244"/>
            <a:ext cx="1170000" cy="97028"/>
          </a:xfrm>
          <a:custGeom>
            <a:avLst/>
            <a:gdLst>
              <a:gd name="connsiteX0" fmla="*/ 0 w 1170000"/>
              <a:gd name="connsiteY0" fmla="*/ 0 h 96197"/>
              <a:gd name="connsiteX1" fmla="*/ 1170000 w 1170000"/>
              <a:gd name="connsiteY1" fmla="*/ 0 h 96197"/>
              <a:gd name="connsiteX2" fmla="*/ 1170000 w 1170000"/>
              <a:gd name="connsiteY2" fmla="*/ 96197 h 96197"/>
              <a:gd name="connsiteX3" fmla="*/ 0 w 1170000"/>
              <a:gd name="connsiteY3" fmla="*/ 96197 h 96197"/>
              <a:gd name="connsiteX4" fmla="*/ 0 w 1170000"/>
              <a:gd name="connsiteY4" fmla="*/ 0 h 96197"/>
              <a:gd name="connsiteX0" fmla="*/ 76200 w 1170000"/>
              <a:gd name="connsiteY0" fmla="*/ 2382 h 96197"/>
              <a:gd name="connsiteX1" fmla="*/ 1170000 w 1170000"/>
              <a:gd name="connsiteY1" fmla="*/ 0 h 96197"/>
              <a:gd name="connsiteX2" fmla="*/ 1170000 w 1170000"/>
              <a:gd name="connsiteY2" fmla="*/ 96197 h 96197"/>
              <a:gd name="connsiteX3" fmla="*/ 0 w 1170000"/>
              <a:gd name="connsiteY3" fmla="*/ 96197 h 96197"/>
              <a:gd name="connsiteX4" fmla="*/ 76200 w 1170000"/>
              <a:gd name="connsiteY4" fmla="*/ 2382 h 961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0000" h="96197">
                <a:moveTo>
                  <a:pt x="76200" y="2382"/>
                </a:moveTo>
                <a:lnTo>
                  <a:pt x="1170000" y="0"/>
                </a:lnTo>
                <a:lnTo>
                  <a:pt x="1170000" y="96197"/>
                </a:lnTo>
                <a:lnTo>
                  <a:pt x="0" y="96197"/>
                </a:lnTo>
                <a:lnTo>
                  <a:pt x="76200" y="2382"/>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45720" bIns="45720" rtlCol="0" anchor="ctr"/>
          <a:lstStyle/>
          <a:p>
            <a:pPr algn="ctr"/>
            <a:endParaRPr lang="nl-NL" sz="1800" dirty="0"/>
          </a:p>
        </p:txBody>
      </p:sp>
      <p:sp>
        <p:nvSpPr>
          <p:cNvPr id="14" name="Paginanummer"/>
          <p:cNvSpPr/>
          <p:nvPr/>
        </p:nvSpPr>
        <p:spPr>
          <a:xfrm>
            <a:off x="8674100" y="400685"/>
            <a:ext cx="190500" cy="1384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noAutofit/>
          </a:bodyPr>
          <a:lstStyle/>
          <a:p>
            <a:pPr algn="r"/>
            <a:fld id="{825C7DD7-04B3-467D-9524-52591AE6A38C}" type="slidenum">
              <a:rPr lang="nl-NL" sz="600" smtClean="0">
                <a:solidFill>
                  <a:srgbClr val="000000"/>
                </a:solidFill>
              </a:rPr>
              <a:pPr algn="r"/>
              <a:t>‹nr.›</a:t>
            </a:fld>
            <a:endParaRPr lang="nl-NL" sz="600" dirty="0">
              <a:solidFill>
                <a:srgbClr val="000000"/>
              </a:solidFill>
            </a:endParaRPr>
          </a:p>
        </p:txBody>
      </p:sp>
      <p:sp>
        <p:nvSpPr>
          <p:cNvPr id="2061" name="Scheiding"/>
          <p:cNvSpPr txBox="1">
            <a:spLocks noChangeArrowheads="1"/>
          </p:cNvSpPr>
          <p:nvPr/>
        </p:nvSpPr>
        <p:spPr bwMode="auto">
          <a:xfrm>
            <a:off x="8661400" y="400685"/>
            <a:ext cx="52900"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t">
            <a:no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defRPr/>
            </a:pPr>
            <a:r>
              <a:rPr lang="nl-NL" sz="600" dirty="0">
                <a:solidFill>
                  <a:srgbClr val="000000"/>
                </a:solidFill>
                <a:latin typeface="Verdana" pitchFamily="34" charset="0"/>
              </a:rPr>
              <a:t>|</a:t>
            </a:r>
          </a:p>
        </p:txBody>
      </p:sp>
      <p:pic>
        <p:nvPicPr>
          <p:cNvPr id="2" name="RUGlogoTop"/>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210821" y="82093"/>
            <a:ext cx="1126723" cy="264160"/>
          </a:xfrm>
          <a:prstGeom prst="rect">
            <a:avLst/>
          </a:prstGeom>
        </p:spPr>
      </p:pic>
      <p:sp>
        <p:nvSpPr>
          <p:cNvPr id="5129" name="tb_Faculty" hidden="1"/>
          <p:cNvSpPr txBox="1">
            <a:spLocks noChangeArrowheads="1"/>
          </p:cNvSpPr>
          <p:nvPr/>
        </p:nvSpPr>
        <p:spPr bwMode="auto">
          <a:xfrm>
            <a:off x="3687763" y="338138"/>
            <a:ext cx="65"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charset="0"/>
                <a:cs typeface="Arial" charset="0"/>
              </a:defRPr>
            </a:lvl1pPr>
            <a:lvl2pPr marL="320675">
              <a:defRPr>
                <a:solidFill>
                  <a:schemeClr val="tx1"/>
                </a:solidFill>
                <a:latin typeface="Arial" charset="0"/>
                <a:cs typeface="Arial" charset="0"/>
              </a:defRPr>
            </a:lvl2pPr>
            <a:lvl3pPr marL="642938">
              <a:defRPr>
                <a:solidFill>
                  <a:schemeClr val="tx1"/>
                </a:solidFill>
                <a:latin typeface="Arial" charset="0"/>
                <a:cs typeface="Arial" charset="0"/>
              </a:defRPr>
            </a:lvl3pPr>
            <a:lvl4pPr marL="963613">
              <a:defRPr>
                <a:solidFill>
                  <a:schemeClr val="tx1"/>
                </a:solidFill>
                <a:latin typeface="Arial" charset="0"/>
                <a:cs typeface="Arial" charset="0"/>
              </a:defRPr>
            </a:lvl4pPr>
            <a:lvl5pPr marL="1285875">
              <a:defRPr>
                <a:solidFill>
                  <a:schemeClr val="tx1"/>
                </a:solidFill>
                <a:latin typeface="Arial" charset="0"/>
                <a:cs typeface="Arial" charset="0"/>
              </a:defRPr>
            </a:lvl5pPr>
            <a:lvl6pPr marL="1743075" fontAlgn="base">
              <a:spcBef>
                <a:spcPct val="0"/>
              </a:spcBef>
              <a:spcAft>
                <a:spcPct val="0"/>
              </a:spcAft>
              <a:defRPr>
                <a:solidFill>
                  <a:schemeClr val="tx1"/>
                </a:solidFill>
                <a:latin typeface="Arial" charset="0"/>
                <a:cs typeface="Arial" charset="0"/>
              </a:defRPr>
            </a:lvl6pPr>
            <a:lvl7pPr marL="2200275" fontAlgn="base">
              <a:spcBef>
                <a:spcPct val="0"/>
              </a:spcBef>
              <a:spcAft>
                <a:spcPct val="0"/>
              </a:spcAft>
              <a:defRPr>
                <a:solidFill>
                  <a:schemeClr val="tx1"/>
                </a:solidFill>
                <a:latin typeface="Arial" charset="0"/>
                <a:cs typeface="Arial" charset="0"/>
              </a:defRPr>
            </a:lvl7pPr>
            <a:lvl8pPr marL="2657475" fontAlgn="base">
              <a:spcBef>
                <a:spcPct val="0"/>
              </a:spcBef>
              <a:spcAft>
                <a:spcPct val="0"/>
              </a:spcAft>
              <a:defRPr>
                <a:solidFill>
                  <a:schemeClr val="tx1"/>
                </a:solidFill>
                <a:latin typeface="Arial" charset="0"/>
                <a:cs typeface="Arial" charset="0"/>
              </a:defRPr>
            </a:lvl8pPr>
            <a:lvl9pPr marL="3114675" fontAlgn="base">
              <a:spcBef>
                <a:spcPct val="0"/>
              </a:spcBef>
              <a:spcAft>
                <a:spcPct val="0"/>
              </a:spcAft>
              <a:defRPr>
                <a:solidFill>
                  <a:schemeClr val="tx1"/>
                </a:solidFill>
                <a:latin typeface="Arial" charset="0"/>
                <a:cs typeface="Arial" charset="0"/>
              </a:defRPr>
            </a:lvl9pPr>
          </a:lstStyle>
          <a:p>
            <a:pPr>
              <a:defRPr/>
            </a:pPr>
            <a:endParaRPr lang="nl-NL" sz="1000" dirty="0">
              <a:solidFill>
                <a:srgbClr val="CC0000"/>
              </a:solidFill>
              <a:latin typeface="Georgia" pitchFamily="18" charset="0"/>
            </a:endParaRPr>
          </a:p>
        </p:txBody>
      </p:sp>
      <p:sp>
        <p:nvSpPr>
          <p:cNvPr id="5130" name="tb_Department" hidden="1"/>
          <p:cNvSpPr txBox="1">
            <a:spLocks noChangeAspect="1" noChangeArrowheads="1"/>
          </p:cNvSpPr>
          <p:nvPr/>
        </p:nvSpPr>
        <p:spPr bwMode="auto">
          <a:xfrm>
            <a:off x="5811838" y="341313"/>
            <a:ext cx="1800225" cy="415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defRPr>
                <a:solidFill>
                  <a:schemeClr val="tx1"/>
                </a:solidFill>
                <a:latin typeface="Arial" charset="0"/>
                <a:cs typeface="Arial" charset="0"/>
              </a:defRPr>
            </a:lvl1pPr>
            <a:lvl2pPr marL="320675">
              <a:defRPr>
                <a:solidFill>
                  <a:schemeClr val="tx1"/>
                </a:solidFill>
                <a:latin typeface="Arial" charset="0"/>
                <a:cs typeface="Arial" charset="0"/>
              </a:defRPr>
            </a:lvl2pPr>
            <a:lvl3pPr marL="642938">
              <a:defRPr>
                <a:solidFill>
                  <a:schemeClr val="tx1"/>
                </a:solidFill>
                <a:latin typeface="Arial" charset="0"/>
                <a:cs typeface="Arial" charset="0"/>
              </a:defRPr>
            </a:lvl3pPr>
            <a:lvl4pPr marL="963613">
              <a:defRPr>
                <a:solidFill>
                  <a:schemeClr val="tx1"/>
                </a:solidFill>
                <a:latin typeface="Arial" charset="0"/>
                <a:cs typeface="Arial" charset="0"/>
              </a:defRPr>
            </a:lvl4pPr>
            <a:lvl5pPr marL="1285875">
              <a:defRPr>
                <a:solidFill>
                  <a:schemeClr val="tx1"/>
                </a:solidFill>
                <a:latin typeface="Arial" charset="0"/>
                <a:cs typeface="Arial" charset="0"/>
              </a:defRPr>
            </a:lvl5pPr>
            <a:lvl6pPr marL="1743075" fontAlgn="base">
              <a:spcBef>
                <a:spcPct val="0"/>
              </a:spcBef>
              <a:spcAft>
                <a:spcPct val="0"/>
              </a:spcAft>
              <a:defRPr>
                <a:solidFill>
                  <a:schemeClr val="tx1"/>
                </a:solidFill>
                <a:latin typeface="Arial" charset="0"/>
                <a:cs typeface="Arial" charset="0"/>
              </a:defRPr>
            </a:lvl6pPr>
            <a:lvl7pPr marL="2200275" fontAlgn="base">
              <a:spcBef>
                <a:spcPct val="0"/>
              </a:spcBef>
              <a:spcAft>
                <a:spcPct val="0"/>
              </a:spcAft>
              <a:defRPr>
                <a:solidFill>
                  <a:schemeClr val="tx1"/>
                </a:solidFill>
                <a:latin typeface="Arial" charset="0"/>
                <a:cs typeface="Arial" charset="0"/>
              </a:defRPr>
            </a:lvl7pPr>
            <a:lvl8pPr marL="2657475" fontAlgn="base">
              <a:spcBef>
                <a:spcPct val="0"/>
              </a:spcBef>
              <a:spcAft>
                <a:spcPct val="0"/>
              </a:spcAft>
              <a:defRPr>
                <a:solidFill>
                  <a:schemeClr val="tx1"/>
                </a:solidFill>
                <a:latin typeface="Arial" charset="0"/>
                <a:cs typeface="Arial" charset="0"/>
              </a:defRPr>
            </a:lvl8pPr>
            <a:lvl9pPr marL="3114675" fontAlgn="base">
              <a:spcBef>
                <a:spcPct val="0"/>
              </a:spcBef>
              <a:spcAft>
                <a:spcPct val="0"/>
              </a:spcAft>
              <a:defRPr>
                <a:solidFill>
                  <a:schemeClr val="tx1"/>
                </a:solidFill>
                <a:latin typeface="Arial" charset="0"/>
                <a:cs typeface="Arial" charset="0"/>
              </a:defRPr>
            </a:lvl9pPr>
          </a:lstStyle>
          <a:p>
            <a:pPr>
              <a:defRPr/>
            </a:pPr>
            <a:endParaRPr lang="nl-NL" sz="1000" dirty="0">
              <a:solidFill>
                <a:srgbClr val="CC0000"/>
              </a:solidFill>
              <a:latin typeface="Georgia" pitchFamily="18" charset="0"/>
            </a:endParaRPr>
          </a:p>
        </p:txBody>
      </p:sp>
      <p:sp>
        <p:nvSpPr>
          <p:cNvPr id="5128" name="tbDate"/>
          <p:cNvSpPr txBox="1">
            <a:spLocks noChangeArrowheads="1"/>
          </p:cNvSpPr>
          <p:nvPr/>
        </p:nvSpPr>
        <p:spPr bwMode="auto">
          <a:xfrm>
            <a:off x="7874000" y="400685"/>
            <a:ext cx="762000"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t">
            <a:noAutofit/>
          </a:bodyPr>
          <a:lstStyle>
            <a:lvl1pPr>
              <a:defRPr>
                <a:solidFill>
                  <a:schemeClr val="tx1"/>
                </a:solidFill>
                <a:latin typeface="Arial" charset="0"/>
                <a:cs typeface="Arial" charset="0"/>
              </a:defRPr>
            </a:lvl1pPr>
            <a:lvl2pPr marL="320675">
              <a:defRPr>
                <a:solidFill>
                  <a:schemeClr val="tx1"/>
                </a:solidFill>
                <a:latin typeface="Arial" charset="0"/>
                <a:cs typeface="Arial" charset="0"/>
              </a:defRPr>
            </a:lvl2pPr>
            <a:lvl3pPr marL="642938">
              <a:defRPr>
                <a:solidFill>
                  <a:schemeClr val="tx1"/>
                </a:solidFill>
                <a:latin typeface="Arial" charset="0"/>
                <a:cs typeface="Arial" charset="0"/>
              </a:defRPr>
            </a:lvl3pPr>
            <a:lvl4pPr marL="963613">
              <a:defRPr>
                <a:solidFill>
                  <a:schemeClr val="tx1"/>
                </a:solidFill>
                <a:latin typeface="Arial" charset="0"/>
                <a:cs typeface="Arial" charset="0"/>
              </a:defRPr>
            </a:lvl4pPr>
            <a:lvl5pPr marL="1285875">
              <a:defRPr>
                <a:solidFill>
                  <a:schemeClr val="tx1"/>
                </a:solidFill>
                <a:latin typeface="Arial" charset="0"/>
                <a:cs typeface="Arial" charset="0"/>
              </a:defRPr>
            </a:lvl5pPr>
            <a:lvl6pPr marL="1743075" fontAlgn="base">
              <a:spcBef>
                <a:spcPct val="0"/>
              </a:spcBef>
              <a:spcAft>
                <a:spcPct val="0"/>
              </a:spcAft>
              <a:defRPr>
                <a:solidFill>
                  <a:schemeClr val="tx1"/>
                </a:solidFill>
                <a:latin typeface="Arial" charset="0"/>
                <a:cs typeface="Arial" charset="0"/>
              </a:defRPr>
            </a:lvl6pPr>
            <a:lvl7pPr marL="2200275" fontAlgn="base">
              <a:spcBef>
                <a:spcPct val="0"/>
              </a:spcBef>
              <a:spcAft>
                <a:spcPct val="0"/>
              </a:spcAft>
              <a:defRPr>
                <a:solidFill>
                  <a:schemeClr val="tx1"/>
                </a:solidFill>
                <a:latin typeface="Arial" charset="0"/>
                <a:cs typeface="Arial" charset="0"/>
              </a:defRPr>
            </a:lvl7pPr>
            <a:lvl8pPr marL="2657475" fontAlgn="base">
              <a:spcBef>
                <a:spcPct val="0"/>
              </a:spcBef>
              <a:spcAft>
                <a:spcPct val="0"/>
              </a:spcAft>
              <a:defRPr>
                <a:solidFill>
                  <a:schemeClr val="tx1"/>
                </a:solidFill>
                <a:latin typeface="Arial" charset="0"/>
                <a:cs typeface="Arial" charset="0"/>
              </a:defRPr>
            </a:lvl8pPr>
            <a:lvl9pPr marL="3114675" fontAlgn="base">
              <a:spcBef>
                <a:spcPct val="0"/>
              </a:spcBef>
              <a:spcAft>
                <a:spcPct val="0"/>
              </a:spcAft>
              <a:defRPr>
                <a:solidFill>
                  <a:schemeClr val="tx1"/>
                </a:solidFill>
                <a:latin typeface="Arial" charset="0"/>
                <a:cs typeface="Arial" charset="0"/>
              </a:defRPr>
            </a:lvl9pPr>
          </a:lstStyle>
          <a:p>
            <a:pPr algn="r">
              <a:spcBef>
                <a:spcPct val="50000"/>
              </a:spcBef>
              <a:defRPr/>
            </a:pPr>
            <a:r>
              <a:rPr lang="nl-NL" sz="600">
                <a:solidFill>
                  <a:srgbClr val="000000"/>
                </a:solidFill>
                <a:latin typeface="Verdana" pitchFamily="34" charset="0"/>
              </a:rPr>
              <a:t>18-02-2020</a:t>
            </a:r>
            <a:endParaRPr lang="nl-NL" sz="600" dirty="0">
              <a:solidFill>
                <a:srgbClr val="000000"/>
              </a:solidFill>
              <a:latin typeface="Verdana" pitchFamily="34" charset="0"/>
            </a:endParaRPr>
          </a:p>
        </p:txBody>
      </p:sp>
    </p:spTree>
  </p:cSld>
  <p:clrMap bg1="lt1" tx1="dk1" bg2="lt2" tx2="dk2" accent1="accent1" accent2="accent2" accent3="accent3" accent4="accent4" accent5="accent5" accent6="accent6" hlink="hlink" folHlink="folHlink"/>
  <p:sldLayoutIdLst>
    <p:sldLayoutId id="2147483982" r:id="rId1"/>
    <p:sldLayoutId id="2147483957" r:id="rId2"/>
    <p:sldLayoutId id="2147483958" r:id="rId3"/>
    <p:sldLayoutId id="2147483959" r:id="rId4"/>
    <p:sldLayoutId id="2147483960" r:id="rId5"/>
    <p:sldLayoutId id="2147483961" r:id="rId6"/>
    <p:sldLayoutId id="2147483962" r:id="rId7"/>
    <p:sldLayoutId id="2147483963" r:id="rId8"/>
    <p:sldLayoutId id="2147483964" r:id="rId9"/>
    <p:sldLayoutId id="2147483965" r:id="rId10"/>
    <p:sldLayoutId id="2147483966" r:id="rId11"/>
  </p:sldLayoutIdLst>
  <p:hf hdr="0" ftr="0" dt="0"/>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Verdana" pitchFamily="34" charset="0"/>
          <a:cs typeface="Arial" charset="0"/>
        </a:defRPr>
      </a:lvl2pPr>
      <a:lvl3pPr algn="l" rtl="0" eaLnBrk="0" fontAlgn="base" hangingPunct="0">
        <a:spcBef>
          <a:spcPct val="0"/>
        </a:spcBef>
        <a:spcAft>
          <a:spcPct val="0"/>
        </a:spcAft>
        <a:defRPr sz="4200">
          <a:solidFill>
            <a:schemeClr val="tx2"/>
          </a:solidFill>
          <a:latin typeface="Verdana" pitchFamily="34" charset="0"/>
          <a:cs typeface="Arial" charset="0"/>
        </a:defRPr>
      </a:lvl3pPr>
      <a:lvl4pPr algn="l" rtl="0" eaLnBrk="0" fontAlgn="base" hangingPunct="0">
        <a:spcBef>
          <a:spcPct val="0"/>
        </a:spcBef>
        <a:spcAft>
          <a:spcPct val="0"/>
        </a:spcAft>
        <a:defRPr sz="4200">
          <a:solidFill>
            <a:schemeClr val="tx2"/>
          </a:solidFill>
          <a:latin typeface="Verdana" pitchFamily="34" charset="0"/>
          <a:cs typeface="Arial" charset="0"/>
        </a:defRPr>
      </a:lvl4pPr>
      <a:lvl5pPr algn="l" rtl="0" eaLnBrk="0" fontAlgn="base" hangingPunct="0">
        <a:spcBef>
          <a:spcPct val="0"/>
        </a:spcBef>
        <a:spcAft>
          <a:spcPct val="0"/>
        </a:spcAft>
        <a:defRPr sz="4200">
          <a:solidFill>
            <a:schemeClr val="tx2"/>
          </a:solidFill>
          <a:latin typeface="Verdana" pitchFamily="34" charset="0"/>
          <a:cs typeface="Arial" charset="0"/>
        </a:defRPr>
      </a:lvl5pPr>
      <a:lvl6pPr marL="457200" algn="l" rtl="0" fontAlgn="base">
        <a:spcBef>
          <a:spcPct val="0"/>
        </a:spcBef>
        <a:spcAft>
          <a:spcPct val="0"/>
        </a:spcAft>
        <a:defRPr sz="4200">
          <a:solidFill>
            <a:schemeClr val="tx2"/>
          </a:solidFill>
          <a:latin typeface="Verdana" pitchFamily="34" charset="0"/>
          <a:cs typeface="Arial" charset="0"/>
        </a:defRPr>
      </a:lvl6pPr>
      <a:lvl7pPr marL="914400" algn="l" rtl="0" fontAlgn="base">
        <a:spcBef>
          <a:spcPct val="0"/>
        </a:spcBef>
        <a:spcAft>
          <a:spcPct val="0"/>
        </a:spcAft>
        <a:defRPr sz="4200">
          <a:solidFill>
            <a:schemeClr val="tx2"/>
          </a:solidFill>
          <a:latin typeface="Verdana" pitchFamily="34" charset="0"/>
          <a:cs typeface="Arial" charset="0"/>
        </a:defRPr>
      </a:lvl7pPr>
      <a:lvl8pPr marL="1371600" algn="l" rtl="0" fontAlgn="base">
        <a:spcBef>
          <a:spcPct val="0"/>
        </a:spcBef>
        <a:spcAft>
          <a:spcPct val="0"/>
        </a:spcAft>
        <a:defRPr sz="4200">
          <a:solidFill>
            <a:schemeClr val="tx2"/>
          </a:solidFill>
          <a:latin typeface="Verdana" pitchFamily="34" charset="0"/>
          <a:cs typeface="Arial" charset="0"/>
        </a:defRPr>
      </a:lvl8pPr>
      <a:lvl9pPr marL="1828800" algn="l" rtl="0" fontAlgn="base">
        <a:spcBef>
          <a:spcPct val="0"/>
        </a:spcBef>
        <a:spcAft>
          <a:spcPct val="0"/>
        </a:spcAft>
        <a:defRPr sz="4200">
          <a:solidFill>
            <a:schemeClr val="tx2"/>
          </a:solidFill>
          <a:latin typeface="Verdana" pitchFamily="34" charset="0"/>
          <a:cs typeface="Arial" charset="0"/>
        </a:defRPr>
      </a:lvl9pPr>
    </p:titleStyle>
    <p:bodyStyle>
      <a:lvl1pPr marL="249238" indent="-249238" algn="l" rtl="0" eaLnBrk="0" fontAlgn="base" hangingPunct="0">
        <a:spcBef>
          <a:spcPct val="20000"/>
        </a:spcBef>
        <a:spcAft>
          <a:spcPct val="0"/>
        </a:spcAft>
        <a:buFont typeface="Verdana" pitchFamily="34" charset="0"/>
        <a:buChar char="›"/>
        <a:defRPr sz="2500">
          <a:solidFill>
            <a:schemeClr val="tx1"/>
          </a:solidFill>
          <a:latin typeface="+mn-lt"/>
          <a:ea typeface="+mn-ea"/>
          <a:cs typeface="+mn-cs"/>
        </a:defRPr>
      </a:lvl1pPr>
      <a:lvl2pPr marL="517525" indent="-266700" algn="l" rtl="0" eaLnBrk="0" fontAlgn="base" hangingPunct="0">
        <a:spcBef>
          <a:spcPct val="20000"/>
        </a:spcBef>
        <a:spcAft>
          <a:spcPct val="0"/>
        </a:spcAft>
        <a:buSzPct val="50000"/>
        <a:buFont typeface="Wingdings" pitchFamily="2" charset="2"/>
        <a:buChar char="§"/>
        <a:defRPr sz="2500">
          <a:solidFill>
            <a:schemeClr val="tx1"/>
          </a:solidFill>
          <a:latin typeface="+mn-lt"/>
          <a:cs typeface="+mn-cs"/>
        </a:defRPr>
      </a:lvl2pPr>
      <a:lvl3pPr marL="760413" indent="-241300" algn="l" rtl="0" eaLnBrk="0" fontAlgn="base" hangingPunct="0">
        <a:spcBef>
          <a:spcPct val="20000"/>
        </a:spcBef>
        <a:spcAft>
          <a:spcPct val="0"/>
        </a:spcAft>
        <a:buFont typeface="Courier New" pitchFamily="49" charset="0"/>
        <a:buChar char="-"/>
        <a:defRPr sz="2500">
          <a:solidFill>
            <a:schemeClr val="tx1"/>
          </a:solidFill>
          <a:latin typeface="+mn-lt"/>
          <a:cs typeface="+mn-cs"/>
        </a:defRPr>
      </a:lvl3pPr>
      <a:lvl4pPr marL="1009650" indent="-249238" algn="l" rtl="0" eaLnBrk="0" fontAlgn="base" hangingPunct="0">
        <a:spcBef>
          <a:spcPct val="20000"/>
        </a:spcBef>
        <a:spcAft>
          <a:spcPct val="0"/>
        </a:spcAft>
        <a:buFont typeface="Courier New" pitchFamily="49" charset="0"/>
        <a:buChar char="-"/>
        <a:defRPr sz="2500">
          <a:solidFill>
            <a:schemeClr val="tx1"/>
          </a:solidFill>
          <a:latin typeface="+mn-lt"/>
          <a:cs typeface="+mn-cs"/>
        </a:defRPr>
      </a:lvl4pPr>
      <a:lvl5pPr marL="1260475" indent="-249238" algn="l" rtl="0" eaLnBrk="0" fontAlgn="base" hangingPunct="0">
        <a:spcBef>
          <a:spcPct val="20000"/>
        </a:spcBef>
        <a:spcAft>
          <a:spcPct val="0"/>
        </a:spcAft>
        <a:buFont typeface="Courier New" pitchFamily="49" charset="0"/>
        <a:buChar char="-"/>
        <a:defRPr sz="2500">
          <a:solidFill>
            <a:schemeClr val="tx1"/>
          </a:solidFill>
          <a:latin typeface="+mn-lt"/>
          <a:cs typeface="+mn-cs"/>
        </a:defRPr>
      </a:lvl5pPr>
      <a:lvl6pPr marL="1717675" indent="-249238" algn="l" rtl="0" fontAlgn="base">
        <a:spcBef>
          <a:spcPct val="20000"/>
        </a:spcBef>
        <a:spcAft>
          <a:spcPct val="0"/>
        </a:spcAft>
        <a:buFont typeface="Courier New" pitchFamily="49" charset="0"/>
        <a:buChar char="-"/>
        <a:defRPr sz="2500">
          <a:solidFill>
            <a:schemeClr val="tx1"/>
          </a:solidFill>
          <a:latin typeface="+mn-lt"/>
          <a:cs typeface="+mn-cs"/>
        </a:defRPr>
      </a:lvl6pPr>
      <a:lvl7pPr marL="2174875" indent="-249238" algn="l" rtl="0" fontAlgn="base">
        <a:spcBef>
          <a:spcPct val="20000"/>
        </a:spcBef>
        <a:spcAft>
          <a:spcPct val="0"/>
        </a:spcAft>
        <a:buFont typeface="Courier New" pitchFamily="49" charset="0"/>
        <a:buChar char="-"/>
        <a:defRPr sz="2500">
          <a:solidFill>
            <a:schemeClr val="tx1"/>
          </a:solidFill>
          <a:latin typeface="+mn-lt"/>
          <a:cs typeface="+mn-cs"/>
        </a:defRPr>
      </a:lvl7pPr>
      <a:lvl8pPr marL="2632075" indent="-249238" algn="l" rtl="0" fontAlgn="base">
        <a:spcBef>
          <a:spcPct val="20000"/>
        </a:spcBef>
        <a:spcAft>
          <a:spcPct val="0"/>
        </a:spcAft>
        <a:buFont typeface="Courier New" pitchFamily="49" charset="0"/>
        <a:buChar char="-"/>
        <a:defRPr sz="2500">
          <a:solidFill>
            <a:schemeClr val="tx1"/>
          </a:solidFill>
          <a:latin typeface="+mn-lt"/>
          <a:cs typeface="+mn-cs"/>
        </a:defRPr>
      </a:lvl8pPr>
      <a:lvl9pPr marL="3089275" indent="-249238" algn="l" rtl="0" fontAlgn="base">
        <a:spcBef>
          <a:spcPct val="20000"/>
        </a:spcBef>
        <a:spcAft>
          <a:spcPct val="0"/>
        </a:spcAft>
        <a:buFont typeface="Courier New" pitchFamily="49" charset="0"/>
        <a:buChar char="-"/>
        <a:defRPr sz="2500">
          <a:solidFill>
            <a:schemeClr val="tx1"/>
          </a:solidFill>
          <a:latin typeface="+mn-lt"/>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7" name="shape_Transparantie" hidden="1"/>
          <p:cNvSpPr>
            <a:spLocks noChangeArrowheads="1"/>
          </p:cNvSpPr>
          <p:nvPr/>
        </p:nvSpPr>
        <p:spPr bwMode="auto">
          <a:xfrm>
            <a:off x="127000" y="0"/>
            <a:ext cx="254000" cy="1017588"/>
          </a:xfrm>
          <a:prstGeom prst="rect">
            <a:avLst/>
          </a:prstGeom>
          <a:gradFill rotWithShape="1">
            <a:gsLst>
              <a:gs pos="0">
                <a:srgbClr val="FFFFFF"/>
              </a:gs>
              <a:gs pos="100000">
                <a:srgbClr val="757575">
                  <a:alpha val="0"/>
                </a:srgbClr>
              </a:gs>
            </a:gsLst>
            <a:lin ang="0" scaled="1"/>
          </a:gra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45720" bIns="4572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nl-NL" altLang="nl-NL" sz="1800" dirty="0"/>
          </a:p>
        </p:txBody>
      </p:sp>
      <p:sp>
        <p:nvSpPr>
          <p:cNvPr id="3078" name="shape_TransFollower" hidden="1"/>
          <p:cNvSpPr>
            <a:spLocks noChangeArrowheads="1"/>
          </p:cNvSpPr>
          <p:nvPr/>
        </p:nvSpPr>
        <p:spPr bwMode="auto">
          <a:xfrm>
            <a:off x="0" y="0"/>
            <a:ext cx="127000" cy="1017588"/>
          </a:xfrm>
          <a:prstGeom prst="rect">
            <a:avLst/>
          </a:prstGeom>
          <a:solidFill>
            <a:srgbClr val="FFFFFF"/>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45720" bIns="4572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nl-NL" altLang="nl-NL" sz="1800" dirty="0"/>
          </a:p>
        </p:txBody>
      </p:sp>
      <p:sp>
        <p:nvSpPr>
          <p:cNvPr id="3074" name="Tekstvak"/>
          <p:cNvSpPr>
            <a:spLocks noGrp="1" noChangeArrowheads="1"/>
          </p:cNvSpPr>
          <p:nvPr>
            <p:ph type="body" idx="1"/>
          </p:nvPr>
        </p:nvSpPr>
        <p:spPr bwMode="auto">
          <a:xfrm>
            <a:off x="0" y="1456213"/>
            <a:ext cx="9140825" cy="5147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82091" tIns="45720" rIns="267843" bIns="45720" numCol="1" anchor="t" anchorCtr="0" compatLnSpc="1">
            <a:prstTxWarp prst="textNoShape">
              <a:avLst/>
            </a:prstTxWarp>
          </a:bodyPr>
          <a:lstStyle/>
          <a:p>
            <a:pPr lvl="0"/>
            <a:r>
              <a:rPr lang="nl-NL" altLang="nl-NL" dirty="0"/>
              <a:t>Click </a:t>
            </a:r>
            <a:r>
              <a:rPr lang="nl-NL" altLang="nl-NL" dirty="0" err="1"/>
              <a:t>to</a:t>
            </a:r>
            <a:r>
              <a:rPr lang="nl-NL" altLang="nl-NL" dirty="0"/>
              <a:t> </a:t>
            </a:r>
            <a:r>
              <a:rPr lang="nl-NL" altLang="nl-NL" dirty="0" err="1"/>
              <a:t>edit</a:t>
            </a:r>
            <a:r>
              <a:rPr lang="nl-NL" altLang="nl-NL" dirty="0"/>
              <a:t> Master </a:t>
            </a:r>
            <a:r>
              <a:rPr lang="nl-NL" altLang="nl-NL" dirty="0" err="1"/>
              <a:t>text</a:t>
            </a:r>
            <a:r>
              <a:rPr lang="nl-NL" altLang="nl-NL" dirty="0"/>
              <a:t> </a:t>
            </a:r>
            <a:r>
              <a:rPr lang="nl-NL" altLang="nl-NL" dirty="0" err="1"/>
              <a:t>styles</a:t>
            </a:r>
            <a:endParaRPr lang="nl-NL" altLang="nl-NL" dirty="0"/>
          </a:p>
          <a:p>
            <a:pPr lvl="1"/>
            <a:r>
              <a:rPr lang="nl-NL" altLang="nl-NL" dirty="0"/>
              <a:t>Second level</a:t>
            </a:r>
          </a:p>
          <a:p>
            <a:pPr lvl="2"/>
            <a:r>
              <a:rPr lang="nl-NL" altLang="nl-NL" dirty="0" err="1"/>
              <a:t>Third</a:t>
            </a:r>
            <a:r>
              <a:rPr lang="nl-NL" altLang="nl-NL" dirty="0"/>
              <a:t> level</a:t>
            </a:r>
          </a:p>
          <a:p>
            <a:pPr lvl="3"/>
            <a:r>
              <a:rPr lang="nl-NL" altLang="nl-NL" dirty="0" err="1"/>
              <a:t>Fourth</a:t>
            </a:r>
            <a:r>
              <a:rPr lang="nl-NL" altLang="nl-NL" dirty="0"/>
              <a:t> level</a:t>
            </a:r>
          </a:p>
          <a:p>
            <a:pPr lvl="4"/>
            <a:r>
              <a:rPr lang="nl-NL" altLang="nl-NL" dirty="0" err="1"/>
              <a:t>Fifth</a:t>
            </a:r>
            <a:r>
              <a:rPr lang="nl-NL" altLang="nl-NL" dirty="0"/>
              <a:t> level</a:t>
            </a:r>
          </a:p>
        </p:txBody>
      </p:sp>
      <p:sp>
        <p:nvSpPr>
          <p:cNvPr id="3083" name="Titelvak"/>
          <p:cNvSpPr>
            <a:spLocks noGrp="1" noChangeArrowheads="1"/>
          </p:cNvSpPr>
          <p:nvPr>
            <p:ph type="title"/>
          </p:nvPr>
        </p:nvSpPr>
        <p:spPr bwMode="auto">
          <a:xfrm>
            <a:off x="0" y="584835"/>
            <a:ext cx="9140825"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82800" tIns="46990" rIns="270000" bIns="46990" numCol="1" anchor="ctr" anchorCtr="0" compatLnSpc="1">
            <a:prstTxWarp prst="textNoShape">
              <a:avLst/>
            </a:prstTxWarp>
          </a:bodyPr>
          <a:lstStyle/>
          <a:p>
            <a:pPr lvl="0"/>
            <a:r>
              <a:rPr lang="nl-NL" altLang="nl-NL" dirty="0"/>
              <a:t>Click </a:t>
            </a:r>
            <a:r>
              <a:rPr lang="nl-NL" altLang="nl-NL" dirty="0" err="1"/>
              <a:t>to</a:t>
            </a:r>
            <a:r>
              <a:rPr lang="nl-NL" altLang="nl-NL" dirty="0"/>
              <a:t> </a:t>
            </a:r>
            <a:r>
              <a:rPr lang="nl-NL" altLang="nl-NL" dirty="0" err="1"/>
              <a:t>edit</a:t>
            </a:r>
            <a:r>
              <a:rPr lang="nl-NL" altLang="nl-NL" dirty="0"/>
              <a:t> Master </a:t>
            </a:r>
            <a:r>
              <a:rPr lang="nl-NL" altLang="nl-NL" dirty="0" err="1"/>
              <a:t>title</a:t>
            </a:r>
            <a:r>
              <a:rPr lang="nl-NL" altLang="nl-NL" dirty="0"/>
              <a:t> </a:t>
            </a:r>
            <a:r>
              <a:rPr lang="nl-NL" altLang="nl-NL" dirty="0" err="1"/>
              <a:t>style</a:t>
            </a:r>
            <a:endParaRPr lang="nl-NL" altLang="nl-NL" dirty="0"/>
          </a:p>
        </p:txBody>
      </p:sp>
      <p:sp>
        <p:nvSpPr>
          <p:cNvPr id="3075" name="RodeBalk"/>
          <p:cNvSpPr>
            <a:spLocks noChangeArrowheads="1"/>
          </p:cNvSpPr>
          <p:nvPr/>
        </p:nvSpPr>
        <p:spPr bwMode="auto">
          <a:xfrm>
            <a:off x="-1" y="407035"/>
            <a:ext cx="9144000" cy="76200"/>
          </a:xfrm>
          <a:prstGeom prst="rect">
            <a:avLst/>
          </a:prstGeom>
          <a:solidFill>
            <a:srgbClr val="CC0000"/>
          </a:solidFill>
          <a:ln w="0" cmpd="sng">
            <a:noFill/>
            <a:miter lim="800000"/>
            <a:headEnd/>
            <a:tailEnd/>
          </a:ln>
          <a:effectLst/>
          <a:extLst>
            <a:ext uri="{91240B29-F687-4F45-9708-019B960494DF}">
              <a14:hiddenLine xmlns:a14="http://schemas.microsoft.com/office/drawing/2010/main" w="0" cmpd="sng">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45720" bIns="4572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nl-NL" altLang="nl-NL" sz="1800" dirty="0">
              <a:solidFill>
                <a:srgbClr val="FFFFFF"/>
              </a:solidFill>
            </a:endParaRPr>
          </a:p>
        </p:txBody>
      </p:sp>
      <p:pic>
        <p:nvPicPr>
          <p:cNvPr id="3080" name="LogoSlash_01" descr="SLASHTRANS" hidden="1"/>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165475" y="392113"/>
            <a:ext cx="41402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LogoSlash_02" descr="SLASHTRANS" hidden="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286374" y="392113"/>
            <a:ext cx="41656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SchuineBalk"/>
          <p:cNvSpPr/>
          <p:nvPr/>
        </p:nvSpPr>
        <p:spPr>
          <a:xfrm>
            <a:off x="7974000" y="394244"/>
            <a:ext cx="1170000" cy="97028"/>
          </a:xfrm>
          <a:custGeom>
            <a:avLst/>
            <a:gdLst>
              <a:gd name="connsiteX0" fmla="*/ 0 w 1170000"/>
              <a:gd name="connsiteY0" fmla="*/ 0 h 96197"/>
              <a:gd name="connsiteX1" fmla="*/ 1170000 w 1170000"/>
              <a:gd name="connsiteY1" fmla="*/ 0 h 96197"/>
              <a:gd name="connsiteX2" fmla="*/ 1170000 w 1170000"/>
              <a:gd name="connsiteY2" fmla="*/ 96197 h 96197"/>
              <a:gd name="connsiteX3" fmla="*/ 0 w 1170000"/>
              <a:gd name="connsiteY3" fmla="*/ 96197 h 96197"/>
              <a:gd name="connsiteX4" fmla="*/ 0 w 1170000"/>
              <a:gd name="connsiteY4" fmla="*/ 0 h 96197"/>
              <a:gd name="connsiteX0" fmla="*/ 76200 w 1170000"/>
              <a:gd name="connsiteY0" fmla="*/ 2382 h 96197"/>
              <a:gd name="connsiteX1" fmla="*/ 1170000 w 1170000"/>
              <a:gd name="connsiteY1" fmla="*/ 0 h 96197"/>
              <a:gd name="connsiteX2" fmla="*/ 1170000 w 1170000"/>
              <a:gd name="connsiteY2" fmla="*/ 96197 h 96197"/>
              <a:gd name="connsiteX3" fmla="*/ 0 w 1170000"/>
              <a:gd name="connsiteY3" fmla="*/ 96197 h 96197"/>
              <a:gd name="connsiteX4" fmla="*/ 76200 w 1170000"/>
              <a:gd name="connsiteY4" fmla="*/ 2382 h 961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0000" h="96197">
                <a:moveTo>
                  <a:pt x="76200" y="2382"/>
                </a:moveTo>
                <a:lnTo>
                  <a:pt x="1170000" y="0"/>
                </a:lnTo>
                <a:lnTo>
                  <a:pt x="1170000" y="96197"/>
                </a:lnTo>
                <a:lnTo>
                  <a:pt x="0" y="96197"/>
                </a:lnTo>
                <a:lnTo>
                  <a:pt x="76200" y="2382"/>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45720" bIns="45720" rtlCol="0" anchor="ctr"/>
          <a:lstStyle/>
          <a:p>
            <a:pPr algn="ctr"/>
            <a:endParaRPr lang="nl-NL" sz="1800" dirty="0"/>
          </a:p>
        </p:txBody>
      </p:sp>
      <p:sp>
        <p:nvSpPr>
          <p:cNvPr id="14" name="Paginanummer"/>
          <p:cNvSpPr/>
          <p:nvPr/>
        </p:nvSpPr>
        <p:spPr>
          <a:xfrm>
            <a:off x="8674100" y="400685"/>
            <a:ext cx="190500" cy="1384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noAutofit/>
          </a:bodyPr>
          <a:lstStyle/>
          <a:p>
            <a:pPr algn="r"/>
            <a:fld id="{825C7DD7-04B3-467D-9524-52591AE6A38C}" type="slidenum">
              <a:rPr lang="nl-NL" sz="600" smtClean="0">
                <a:solidFill>
                  <a:srgbClr val="000000"/>
                </a:solidFill>
              </a:rPr>
              <a:pPr algn="r"/>
              <a:t>‹nr.›</a:t>
            </a:fld>
            <a:endParaRPr lang="nl-NL" sz="600" dirty="0">
              <a:solidFill>
                <a:srgbClr val="000000"/>
              </a:solidFill>
            </a:endParaRPr>
          </a:p>
        </p:txBody>
      </p:sp>
      <p:sp>
        <p:nvSpPr>
          <p:cNvPr id="3085" name="Scheiding"/>
          <p:cNvSpPr txBox="1">
            <a:spLocks noChangeArrowheads="1"/>
          </p:cNvSpPr>
          <p:nvPr/>
        </p:nvSpPr>
        <p:spPr bwMode="auto">
          <a:xfrm>
            <a:off x="8661400" y="400685"/>
            <a:ext cx="52900"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t">
            <a:no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defRPr/>
            </a:pPr>
            <a:r>
              <a:rPr lang="nl-NL" sz="600" dirty="0">
                <a:solidFill>
                  <a:srgbClr val="000000"/>
                </a:solidFill>
                <a:latin typeface="Verdana" pitchFamily="34" charset="0"/>
              </a:rPr>
              <a:t>|</a:t>
            </a:r>
          </a:p>
        </p:txBody>
      </p:sp>
      <p:pic>
        <p:nvPicPr>
          <p:cNvPr id="2" name="RUGlogoTop"/>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210821" y="82093"/>
            <a:ext cx="1126723" cy="264160"/>
          </a:xfrm>
          <a:prstGeom prst="rect">
            <a:avLst/>
          </a:prstGeom>
        </p:spPr>
      </p:pic>
      <p:sp>
        <p:nvSpPr>
          <p:cNvPr id="7177" name="tb_Faculty" hidden="1"/>
          <p:cNvSpPr txBox="1">
            <a:spLocks noChangeArrowheads="1"/>
          </p:cNvSpPr>
          <p:nvPr/>
        </p:nvSpPr>
        <p:spPr bwMode="auto">
          <a:xfrm>
            <a:off x="3687763" y="338138"/>
            <a:ext cx="65"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charset="0"/>
                <a:cs typeface="Arial" charset="0"/>
              </a:defRPr>
            </a:lvl1pPr>
            <a:lvl2pPr marL="320675">
              <a:defRPr>
                <a:solidFill>
                  <a:schemeClr val="tx1"/>
                </a:solidFill>
                <a:latin typeface="Arial" charset="0"/>
                <a:cs typeface="Arial" charset="0"/>
              </a:defRPr>
            </a:lvl2pPr>
            <a:lvl3pPr marL="642938">
              <a:defRPr>
                <a:solidFill>
                  <a:schemeClr val="tx1"/>
                </a:solidFill>
                <a:latin typeface="Arial" charset="0"/>
                <a:cs typeface="Arial" charset="0"/>
              </a:defRPr>
            </a:lvl3pPr>
            <a:lvl4pPr marL="963613">
              <a:defRPr>
                <a:solidFill>
                  <a:schemeClr val="tx1"/>
                </a:solidFill>
                <a:latin typeface="Arial" charset="0"/>
                <a:cs typeface="Arial" charset="0"/>
              </a:defRPr>
            </a:lvl4pPr>
            <a:lvl5pPr marL="1285875">
              <a:defRPr>
                <a:solidFill>
                  <a:schemeClr val="tx1"/>
                </a:solidFill>
                <a:latin typeface="Arial" charset="0"/>
                <a:cs typeface="Arial" charset="0"/>
              </a:defRPr>
            </a:lvl5pPr>
            <a:lvl6pPr marL="1743075" fontAlgn="base">
              <a:spcBef>
                <a:spcPct val="0"/>
              </a:spcBef>
              <a:spcAft>
                <a:spcPct val="0"/>
              </a:spcAft>
              <a:defRPr>
                <a:solidFill>
                  <a:schemeClr val="tx1"/>
                </a:solidFill>
                <a:latin typeface="Arial" charset="0"/>
                <a:cs typeface="Arial" charset="0"/>
              </a:defRPr>
            </a:lvl6pPr>
            <a:lvl7pPr marL="2200275" fontAlgn="base">
              <a:spcBef>
                <a:spcPct val="0"/>
              </a:spcBef>
              <a:spcAft>
                <a:spcPct val="0"/>
              </a:spcAft>
              <a:defRPr>
                <a:solidFill>
                  <a:schemeClr val="tx1"/>
                </a:solidFill>
                <a:latin typeface="Arial" charset="0"/>
                <a:cs typeface="Arial" charset="0"/>
              </a:defRPr>
            </a:lvl7pPr>
            <a:lvl8pPr marL="2657475" fontAlgn="base">
              <a:spcBef>
                <a:spcPct val="0"/>
              </a:spcBef>
              <a:spcAft>
                <a:spcPct val="0"/>
              </a:spcAft>
              <a:defRPr>
                <a:solidFill>
                  <a:schemeClr val="tx1"/>
                </a:solidFill>
                <a:latin typeface="Arial" charset="0"/>
                <a:cs typeface="Arial" charset="0"/>
              </a:defRPr>
            </a:lvl8pPr>
            <a:lvl9pPr marL="3114675" fontAlgn="base">
              <a:spcBef>
                <a:spcPct val="0"/>
              </a:spcBef>
              <a:spcAft>
                <a:spcPct val="0"/>
              </a:spcAft>
              <a:defRPr>
                <a:solidFill>
                  <a:schemeClr val="tx1"/>
                </a:solidFill>
                <a:latin typeface="Arial" charset="0"/>
                <a:cs typeface="Arial" charset="0"/>
              </a:defRPr>
            </a:lvl9pPr>
          </a:lstStyle>
          <a:p>
            <a:pPr>
              <a:defRPr/>
            </a:pPr>
            <a:endParaRPr lang="nl-NL" sz="1000" dirty="0">
              <a:solidFill>
                <a:srgbClr val="CC0000"/>
              </a:solidFill>
              <a:latin typeface="Georgia" pitchFamily="18" charset="0"/>
            </a:endParaRPr>
          </a:p>
        </p:txBody>
      </p:sp>
      <p:sp>
        <p:nvSpPr>
          <p:cNvPr id="7178" name="tb_Department" hidden="1"/>
          <p:cNvSpPr txBox="1">
            <a:spLocks noChangeArrowheads="1"/>
          </p:cNvSpPr>
          <p:nvPr/>
        </p:nvSpPr>
        <p:spPr bwMode="auto">
          <a:xfrm>
            <a:off x="5811838" y="341313"/>
            <a:ext cx="1800225"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defRPr>
                <a:solidFill>
                  <a:schemeClr val="tx1"/>
                </a:solidFill>
                <a:latin typeface="Arial" charset="0"/>
                <a:cs typeface="Arial" charset="0"/>
              </a:defRPr>
            </a:lvl1pPr>
            <a:lvl2pPr marL="320675">
              <a:defRPr>
                <a:solidFill>
                  <a:schemeClr val="tx1"/>
                </a:solidFill>
                <a:latin typeface="Arial" charset="0"/>
                <a:cs typeface="Arial" charset="0"/>
              </a:defRPr>
            </a:lvl2pPr>
            <a:lvl3pPr marL="642938">
              <a:defRPr>
                <a:solidFill>
                  <a:schemeClr val="tx1"/>
                </a:solidFill>
                <a:latin typeface="Arial" charset="0"/>
                <a:cs typeface="Arial" charset="0"/>
              </a:defRPr>
            </a:lvl3pPr>
            <a:lvl4pPr marL="963613">
              <a:defRPr>
                <a:solidFill>
                  <a:schemeClr val="tx1"/>
                </a:solidFill>
                <a:latin typeface="Arial" charset="0"/>
                <a:cs typeface="Arial" charset="0"/>
              </a:defRPr>
            </a:lvl4pPr>
            <a:lvl5pPr marL="1285875">
              <a:defRPr>
                <a:solidFill>
                  <a:schemeClr val="tx1"/>
                </a:solidFill>
                <a:latin typeface="Arial" charset="0"/>
                <a:cs typeface="Arial" charset="0"/>
              </a:defRPr>
            </a:lvl5pPr>
            <a:lvl6pPr marL="1743075" fontAlgn="base">
              <a:spcBef>
                <a:spcPct val="0"/>
              </a:spcBef>
              <a:spcAft>
                <a:spcPct val="0"/>
              </a:spcAft>
              <a:defRPr>
                <a:solidFill>
                  <a:schemeClr val="tx1"/>
                </a:solidFill>
                <a:latin typeface="Arial" charset="0"/>
                <a:cs typeface="Arial" charset="0"/>
              </a:defRPr>
            </a:lvl6pPr>
            <a:lvl7pPr marL="2200275" fontAlgn="base">
              <a:spcBef>
                <a:spcPct val="0"/>
              </a:spcBef>
              <a:spcAft>
                <a:spcPct val="0"/>
              </a:spcAft>
              <a:defRPr>
                <a:solidFill>
                  <a:schemeClr val="tx1"/>
                </a:solidFill>
                <a:latin typeface="Arial" charset="0"/>
                <a:cs typeface="Arial" charset="0"/>
              </a:defRPr>
            </a:lvl7pPr>
            <a:lvl8pPr marL="2657475" fontAlgn="base">
              <a:spcBef>
                <a:spcPct val="0"/>
              </a:spcBef>
              <a:spcAft>
                <a:spcPct val="0"/>
              </a:spcAft>
              <a:defRPr>
                <a:solidFill>
                  <a:schemeClr val="tx1"/>
                </a:solidFill>
                <a:latin typeface="Arial" charset="0"/>
                <a:cs typeface="Arial" charset="0"/>
              </a:defRPr>
            </a:lvl8pPr>
            <a:lvl9pPr marL="3114675" fontAlgn="base">
              <a:spcBef>
                <a:spcPct val="0"/>
              </a:spcBef>
              <a:spcAft>
                <a:spcPct val="0"/>
              </a:spcAft>
              <a:defRPr>
                <a:solidFill>
                  <a:schemeClr val="tx1"/>
                </a:solidFill>
                <a:latin typeface="Arial" charset="0"/>
                <a:cs typeface="Arial" charset="0"/>
              </a:defRPr>
            </a:lvl9pPr>
          </a:lstStyle>
          <a:p>
            <a:pPr>
              <a:defRPr/>
            </a:pPr>
            <a:endParaRPr lang="nl-NL" sz="1000" dirty="0">
              <a:solidFill>
                <a:srgbClr val="CC0000"/>
              </a:solidFill>
              <a:latin typeface="Georgia" pitchFamily="18" charset="0"/>
            </a:endParaRPr>
          </a:p>
        </p:txBody>
      </p:sp>
      <p:sp>
        <p:nvSpPr>
          <p:cNvPr id="7176" name="tbDate"/>
          <p:cNvSpPr txBox="1">
            <a:spLocks noChangeArrowheads="1"/>
          </p:cNvSpPr>
          <p:nvPr/>
        </p:nvSpPr>
        <p:spPr bwMode="auto">
          <a:xfrm>
            <a:off x="7874000" y="400685"/>
            <a:ext cx="762000"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t">
            <a:noAutofit/>
          </a:bodyPr>
          <a:lstStyle>
            <a:lvl1pPr>
              <a:defRPr>
                <a:solidFill>
                  <a:schemeClr val="tx1"/>
                </a:solidFill>
                <a:latin typeface="Arial" charset="0"/>
                <a:cs typeface="Arial" charset="0"/>
              </a:defRPr>
            </a:lvl1pPr>
            <a:lvl2pPr marL="320675">
              <a:defRPr>
                <a:solidFill>
                  <a:schemeClr val="tx1"/>
                </a:solidFill>
                <a:latin typeface="Arial" charset="0"/>
                <a:cs typeface="Arial" charset="0"/>
              </a:defRPr>
            </a:lvl2pPr>
            <a:lvl3pPr marL="642938">
              <a:defRPr>
                <a:solidFill>
                  <a:schemeClr val="tx1"/>
                </a:solidFill>
                <a:latin typeface="Arial" charset="0"/>
                <a:cs typeface="Arial" charset="0"/>
              </a:defRPr>
            </a:lvl3pPr>
            <a:lvl4pPr marL="963613">
              <a:defRPr>
                <a:solidFill>
                  <a:schemeClr val="tx1"/>
                </a:solidFill>
                <a:latin typeface="Arial" charset="0"/>
                <a:cs typeface="Arial" charset="0"/>
              </a:defRPr>
            </a:lvl4pPr>
            <a:lvl5pPr marL="1285875">
              <a:defRPr>
                <a:solidFill>
                  <a:schemeClr val="tx1"/>
                </a:solidFill>
                <a:latin typeface="Arial" charset="0"/>
                <a:cs typeface="Arial" charset="0"/>
              </a:defRPr>
            </a:lvl5pPr>
            <a:lvl6pPr marL="1743075" fontAlgn="base">
              <a:spcBef>
                <a:spcPct val="0"/>
              </a:spcBef>
              <a:spcAft>
                <a:spcPct val="0"/>
              </a:spcAft>
              <a:defRPr>
                <a:solidFill>
                  <a:schemeClr val="tx1"/>
                </a:solidFill>
                <a:latin typeface="Arial" charset="0"/>
                <a:cs typeface="Arial" charset="0"/>
              </a:defRPr>
            </a:lvl6pPr>
            <a:lvl7pPr marL="2200275" fontAlgn="base">
              <a:spcBef>
                <a:spcPct val="0"/>
              </a:spcBef>
              <a:spcAft>
                <a:spcPct val="0"/>
              </a:spcAft>
              <a:defRPr>
                <a:solidFill>
                  <a:schemeClr val="tx1"/>
                </a:solidFill>
                <a:latin typeface="Arial" charset="0"/>
                <a:cs typeface="Arial" charset="0"/>
              </a:defRPr>
            </a:lvl7pPr>
            <a:lvl8pPr marL="2657475" fontAlgn="base">
              <a:spcBef>
                <a:spcPct val="0"/>
              </a:spcBef>
              <a:spcAft>
                <a:spcPct val="0"/>
              </a:spcAft>
              <a:defRPr>
                <a:solidFill>
                  <a:schemeClr val="tx1"/>
                </a:solidFill>
                <a:latin typeface="Arial" charset="0"/>
                <a:cs typeface="Arial" charset="0"/>
              </a:defRPr>
            </a:lvl8pPr>
            <a:lvl9pPr marL="3114675" fontAlgn="base">
              <a:spcBef>
                <a:spcPct val="0"/>
              </a:spcBef>
              <a:spcAft>
                <a:spcPct val="0"/>
              </a:spcAft>
              <a:defRPr>
                <a:solidFill>
                  <a:schemeClr val="tx1"/>
                </a:solidFill>
                <a:latin typeface="Arial" charset="0"/>
                <a:cs typeface="Arial" charset="0"/>
              </a:defRPr>
            </a:lvl9pPr>
          </a:lstStyle>
          <a:p>
            <a:pPr algn="r">
              <a:spcBef>
                <a:spcPct val="50000"/>
              </a:spcBef>
              <a:defRPr/>
            </a:pPr>
            <a:r>
              <a:rPr lang="nl-NL" sz="600">
                <a:solidFill>
                  <a:srgbClr val="000000"/>
                </a:solidFill>
                <a:latin typeface="Verdana" pitchFamily="34" charset="0"/>
              </a:rPr>
              <a:t>18-02-2020</a:t>
            </a:r>
            <a:endParaRPr lang="nl-NL" sz="600" dirty="0">
              <a:solidFill>
                <a:srgbClr val="000000"/>
              </a:solidFill>
              <a:latin typeface="Verdana" pitchFamily="34" charset="0"/>
            </a:endParaRPr>
          </a:p>
        </p:txBody>
      </p:sp>
    </p:spTree>
  </p:cSld>
  <p:clrMap bg1="lt1" tx1="dk1" bg2="lt2" tx2="dk2" accent1="accent1" accent2="accent2" accent3="accent3" accent4="accent4" accent5="accent5" accent6="accent6" hlink="hlink" folHlink="folHlink"/>
  <p:sldLayoutIdLst>
    <p:sldLayoutId id="2147483981" r:id="rId1"/>
    <p:sldLayoutId id="2147483967" r:id="rId2"/>
    <p:sldLayoutId id="2147483968" r:id="rId3"/>
    <p:sldLayoutId id="2147483969" r:id="rId4"/>
    <p:sldLayoutId id="2147483970" r:id="rId5"/>
    <p:sldLayoutId id="2147483971" r:id="rId6"/>
    <p:sldLayoutId id="2147483972" r:id="rId7"/>
    <p:sldLayoutId id="2147483973" r:id="rId8"/>
    <p:sldLayoutId id="2147483974" r:id="rId9"/>
    <p:sldLayoutId id="2147483975" r:id="rId10"/>
    <p:sldLayoutId id="2147483976" r:id="rId11"/>
  </p:sldLayoutIdLst>
  <p:hf hdr="0" ftr="0" dt="0"/>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Verdana" pitchFamily="34" charset="0"/>
          <a:cs typeface="Arial" charset="0"/>
        </a:defRPr>
      </a:lvl2pPr>
      <a:lvl3pPr algn="l" rtl="0" eaLnBrk="0" fontAlgn="base" hangingPunct="0">
        <a:spcBef>
          <a:spcPct val="0"/>
        </a:spcBef>
        <a:spcAft>
          <a:spcPct val="0"/>
        </a:spcAft>
        <a:defRPr sz="4200">
          <a:solidFill>
            <a:schemeClr val="tx2"/>
          </a:solidFill>
          <a:latin typeface="Verdana" pitchFamily="34" charset="0"/>
          <a:cs typeface="Arial" charset="0"/>
        </a:defRPr>
      </a:lvl3pPr>
      <a:lvl4pPr algn="l" rtl="0" eaLnBrk="0" fontAlgn="base" hangingPunct="0">
        <a:spcBef>
          <a:spcPct val="0"/>
        </a:spcBef>
        <a:spcAft>
          <a:spcPct val="0"/>
        </a:spcAft>
        <a:defRPr sz="4200">
          <a:solidFill>
            <a:schemeClr val="tx2"/>
          </a:solidFill>
          <a:latin typeface="Verdana" pitchFamily="34" charset="0"/>
          <a:cs typeface="Arial" charset="0"/>
        </a:defRPr>
      </a:lvl4pPr>
      <a:lvl5pPr algn="l" rtl="0" eaLnBrk="0" fontAlgn="base" hangingPunct="0">
        <a:spcBef>
          <a:spcPct val="0"/>
        </a:spcBef>
        <a:spcAft>
          <a:spcPct val="0"/>
        </a:spcAft>
        <a:defRPr sz="4200">
          <a:solidFill>
            <a:schemeClr val="tx2"/>
          </a:solidFill>
          <a:latin typeface="Verdana" pitchFamily="34" charset="0"/>
          <a:cs typeface="Arial" charset="0"/>
        </a:defRPr>
      </a:lvl5pPr>
      <a:lvl6pPr marL="457200" algn="l" rtl="0" fontAlgn="base">
        <a:spcBef>
          <a:spcPct val="0"/>
        </a:spcBef>
        <a:spcAft>
          <a:spcPct val="0"/>
        </a:spcAft>
        <a:defRPr sz="4200">
          <a:solidFill>
            <a:schemeClr val="tx2"/>
          </a:solidFill>
          <a:latin typeface="Verdana" pitchFamily="34" charset="0"/>
          <a:cs typeface="Arial" charset="0"/>
        </a:defRPr>
      </a:lvl6pPr>
      <a:lvl7pPr marL="914400" algn="l" rtl="0" fontAlgn="base">
        <a:spcBef>
          <a:spcPct val="0"/>
        </a:spcBef>
        <a:spcAft>
          <a:spcPct val="0"/>
        </a:spcAft>
        <a:defRPr sz="4200">
          <a:solidFill>
            <a:schemeClr val="tx2"/>
          </a:solidFill>
          <a:latin typeface="Verdana" pitchFamily="34" charset="0"/>
          <a:cs typeface="Arial" charset="0"/>
        </a:defRPr>
      </a:lvl7pPr>
      <a:lvl8pPr marL="1371600" algn="l" rtl="0" fontAlgn="base">
        <a:spcBef>
          <a:spcPct val="0"/>
        </a:spcBef>
        <a:spcAft>
          <a:spcPct val="0"/>
        </a:spcAft>
        <a:defRPr sz="4200">
          <a:solidFill>
            <a:schemeClr val="tx2"/>
          </a:solidFill>
          <a:latin typeface="Verdana" pitchFamily="34" charset="0"/>
          <a:cs typeface="Arial" charset="0"/>
        </a:defRPr>
      </a:lvl8pPr>
      <a:lvl9pPr marL="1828800" algn="l" rtl="0" fontAlgn="base">
        <a:spcBef>
          <a:spcPct val="0"/>
        </a:spcBef>
        <a:spcAft>
          <a:spcPct val="0"/>
        </a:spcAft>
        <a:defRPr sz="4200">
          <a:solidFill>
            <a:schemeClr val="tx2"/>
          </a:solidFill>
          <a:latin typeface="Verdana" pitchFamily="34" charset="0"/>
          <a:cs typeface="Arial" charset="0"/>
        </a:defRPr>
      </a:lvl9pPr>
    </p:titleStyle>
    <p:bodyStyle>
      <a:lvl1pPr marL="249238" indent="-249238" algn="l" rtl="0" eaLnBrk="0" fontAlgn="base" hangingPunct="0">
        <a:spcBef>
          <a:spcPct val="20000"/>
        </a:spcBef>
        <a:spcAft>
          <a:spcPct val="0"/>
        </a:spcAft>
        <a:buFont typeface="Verdana" pitchFamily="34" charset="0"/>
        <a:buChar char="›"/>
        <a:defRPr sz="2500">
          <a:solidFill>
            <a:schemeClr val="tx1"/>
          </a:solidFill>
          <a:latin typeface="+mn-lt"/>
          <a:ea typeface="+mn-ea"/>
          <a:cs typeface="+mn-cs"/>
        </a:defRPr>
      </a:lvl1pPr>
      <a:lvl2pPr marL="501650" indent="-250825" algn="l" rtl="0" eaLnBrk="0" fontAlgn="base" hangingPunct="0">
        <a:spcBef>
          <a:spcPct val="20000"/>
        </a:spcBef>
        <a:spcAft>
          <a:spcPct val="0"/>
        </a:spcAft>
        <a:buSzPct val="50000"/>
        <a:buFont typeface="Wingdings" pitchFamily="2" charset="2"/>
        <a:buChar char="§"/>
        <a:defRPr sz="2500">
          <a:solidFill>
            <a:schemeClr val="tx1"/>
          </a:solidFill>
          <a:latin typeface="+mn-lt"/>
          <a:cs typeface="+mn-cs"/>
        </a:defRPr>
      </a:lvl2pPr>
      <a:lvl3pPr marL="760413" indent="-258763" algn="l" rtl="0" eaLnBrk="0" fontAlgn="base" hangingPunct="0">
        <a:spcBef>
          <a:spcPct val="20000"/>
        </a:spcBef>
        <a:spcAft>
          <a:spcPct val="0"/>
        </a:spcAft>
        <a:buFont typeface="Courier New" pitchFamily="49" charset="0"/>
        <a:buChar char="-"/>
        <a:defRPr sz="2500">
          <a:solidFill>
            <a:schemeClr val="tx1"/>
          </a:solidFill>
          <a:latin typeface="+mn-lt"/>
          <a:cs typeface="+mn-cs"/>
        </a:defRPr>
      </a:lvl3pPr>
      <a:lvl4pPr marL="1009650" indent="-249238" algn="l" rtl="0" eaLnBrk="0" fontAlgn="base" hangingPunct="0">
        <a:spcBef>
          <a:spcPct val="20000"/>
        </a:spcBef>
        <a:spcAft>
          <a:spcPct val="0"/>
        </a:spcAft>
        <a:buFont typeface="Courier New" pitchFamily="49" charset="0"/>
        <a:buChar char="-"/>
        <a:defRPr sz="2500">
          <a:solidFill>
            <a:schemeClr val="tx1"/>
          </a:solidFill>
          <a:latin typeface="+mn-lt"/>
          <a:cs typeface="+mn-cs"/>
        </a:defRPr>
      </a:lvl4pPr>
      <a:lvl5pPr marL="1268413" indent="-257175" algn="l" rtl="0" eaLnBrk="0" fontAlgn="base" hangingPunct="0">
        <a:spcBef>
          <a:spcPct val="20000"/>
        </a:spcBef>
        <a:spcAft>
          <a:spcPct val="0"/>
        </a:spcAft>
        <a:buFont typeface="Courier New" pitchFamily="49" charset="0"/>
        <a:buChar char="-"/>
        <a:defRPr sz="2500">
          <a:solidFill>
            <a:schemeClr val="tx1"/>
          </a:solidFill>
          <a:latin typeface="+mn-lt"/>
          <a:cs typeface="+mn-cs"/>
        </a:defRPr>
      </a:lvl5pPr>
      <a:lvl6pPr marL="1725613" indent="-257175" algn="l" rtl="0" fontAlgn="base">
        <a:spcBef>
          <a:spcPct val="20000"/>
        </a:spcBef>
        <a:spcAft>
          <a:spcPct val="0"/>
        </a:spcAft>
        <a:buFont typeface="Courier New" pitchFamily="49" charset="0"/>
        <a:buChar char="-"/>
        <a:defRPr sz="2500">
          <a:solidFill>
            <a:schemeClr val="tx1"/>
          </a:solidFill>
          <a:latin typeface="+mn-lt"/>
          <a:cs typeface="+mn-cs"/>
        </a:defRPr>
      </a:lvl6pPr>
      <a:lvl7pPr marL="2182813" indent="-257175" algn="l" rtl="0" fontAlgn="base">
        <a:spcBef>
          <a:spcPct val="20000"/>
        </a:spcBef>
        <a:spcAft>
          <a:spcPct val="0"/>
        </a:spcAft>
        <a:buFont typeface="Courier New" pitchFamily="49" charset="0"/>
        <a:buChar char="-"/>
        <a:defRPr sz="2500">
          <a:solidFill>
            <a:schemeClr val="tx1"/>
          </a:solidFill>
          <a:latin typeface="+mn-lt"/>
          <a:cs typeface="+mn-cs"/>
        </a:defRPr>
      </a:lvl7pPr>
      <a:lvl8pPr marL="2640013" indent="-257175" algn="l" rtl="0" fontAlgn="base">
        <a:spcBef>
          <a:spcPct val="20000"/>
        </a:spcBef>
        <a:spcAft>
          <a:spcPct val="0"/>
        </a:spcAft>
        <a:buFont typeface="Courier New" pitchFamily="49" charset="0"/>
        <a:buChar char="-"/>
        <a:defRPr sz="2500">
          <a:solidFill>
            <a:schemeClr val="tx1"/>
          </a:solidFill>
          <a:latin typeface="+mn-lt"/>
          <a:cs typeface="+mn-cs"/>
        </a:defRPr>
      </a:lvl8pPr>
      <a:lvl9pPr marL="3097213" indent="-257175" algn="l" rtl="0" fontAlgn="base">
        <a:spcBef>
          <a:spcPct val="20000"/>
        </a:spcBef>
        <a:spcAft>
          <a:spcPct val="0"/>
        </a:spcAft>
        <a:buFont typeface="Courier New" pitchFamily="49" charset="0"/>
        <a:buChar char="-"/>
        <a:defRPr sz="2500">
          <a:solidFill>
            <a:schemeClr val="tx1"/>
          </a:solidFill>
          <a:latin typeface="+mn-lt"/>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0" y="1274400"/>
            <a:ext cx="9144000" cy="1297791"/>
          </a:xfrm>
        </p:spPr>
        <p:txBody>
          <a:bodyPr/>
          <a:lstStyle/>
          <a:p>
            <a:r>
              <a:rPr lang="nl-NL" sz="2800" dirty="0"/>
              <a:t>De wet bevorderen integriteit en functioneren decentraal bestuur</a:t>
            </a:r>
            <a:endParaRPr lang="nl-NL" dirty="0"/>
          </a:p>
        </p:txBody>
      </p:sp>
      <p:sp>
        <p:nvSpPr>
          <p:cNvPr id="9" name="Subtitle 8"/>
          <p:cNvSpPr>
            <a:spLocks noGrp="1"/>
          </p:cNvSpPr>
          <p:nvPr>
            <p:ph type="subTitle" idx="1"/>
          </p:nvPr>
        </p:nvSpPr>
        <p:spPr/>
        <p:txBody>
          <a:bodyPr>
            <a:normAutofit/>
          </a:bodyPr>
          <a:lstStyle/>
          <a:p>
            <a:endParaRPr lang="nl-NL" dirty="0"/>
          </a:p>
          <a:p>
            <a:r>
              <a:rPr lang="nl-NL" i="1" dirty="0"/>
              <a:t>Vereniging Juridisch Kwaliteitszorg (</a:t>
            </a:r>
            <a:r>
              <a:rPr lang="nl-NL" i="1" dirty="0" err="1"/>
              <a:t>webinar</a:t>
            </a:r>
            <a:r>
              <a:rPr lang="nl-NL" i="1" dirty="0"/>
              <a:t>)</a:t>
            </a:r>
          </a:p>
          <a:p>
            <a:endParaRPr lang="nl-NL" dirty="0"/>
          </a:p>
          <a:p>
            <a:r>
              <a:rPr lang="nl-NL" dirty="0"/>
              <a:t>7 maart 2023</a:t>
            </a:r>
          </a:p>
          <a:p>
            <a:r>
              <a:rPr lang="nl-NL" dirty="0"/>
              <a:t>Prof. mr. S.A.J. (Solke) Munneke</a:t>
            </a:r>
          </a:p>
          <a:p>
            <a:endParaRPr lang="nl-NL" dirty="0"/>
          </a:p>
        </p:txBody>
      </p:sp>
    </p:spTree>
    <p:extLst>
      <p:ext uri="{BB962C8B-B14F-4D97-AF65-F5344CB8AC3E}">
        <p14:creationId xmlns:p14="http://schemas.microsoft.com/office/powerpoint/2010/main" val="22883659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C33A9B-8B56-8626-B655-456FFABF20D5}"/>
              </a:ext>
            </a:extLst>
          </p:cNvPr>
          <p:cNvSpPr>
            <a:spLocks noGrp="1"/>
          </p:cNvSpPr>
          <p:nvPr>
            <p:ph type="title"/>
          </p:nvPr>
        </p:nvSpPr>
        <p:spPr/>
        <p:txBody>
          <a:bodyPr/>
          <a:lstStyle/>
          <a:p>
            <a:r>
              <a:rPr lang="nl-NL" dirty="0"/>
              <a:t>Geheimhouding</a:t>
            </a:r>
          </a:p>
        </p:txBody>
      </p:sp>
      <p:graphicFrame>
        <p:nvGraphicFramePr>
          <p:cNvPr id="6" name="Tabel 6">
            <a:extLst>
              <a:ext uri="{FF2B5EF4-FFF2-40B4-BE49-F238E27FC236}">
                <a16:creationId xmlns:a16="http://schemas.microsoft.com/office/drawing/2014/main" id="{2FD98E3E-3EC3-050F-0FB3-FD88EE675AAE}"/>
              </a:ext>
            </a:extLst>
          </p:cNvPr>
          <p:cNvGraphicFramePr>
            <a:graphicFrameLocks noGrp="1"/>
          </p:cNvGraphicFramePr>
          <p:nvPr>
            <p:ph idx="1"/>
          </p:nvPr>
        </p:nvGraphicFramePr>
        <p:xfrm>
          <a:off x="809100" y="2136167"/>
          <a:ext cx="7524750" cy="3543300"/>
        </p:xfrm>
        <a:graphic>
          <a:graphicData uri="http://schemas.openxmlformats.org/drawingml/2006/table">
            <a:tbl>
              <a:tblPr firstRow="1" bandRow="1">
                <a:tableStyleId>{5C22544A-7EE6-4342-B048-85BDC9FD1C3A}</a:tableStyleId>
              </a:tblPr>
              <a:tblGrid>
                <a:gridCol w="3762375">
                  <a:extLst>
                    <a:ext uri="{9D8B030D-6E8A-4147-A177-3AD203B41FA5}">
                      <a16:colId xmlns:a16="http://schemas.microsoft.com/office/drawing/2014/main" val="2701489967"/>
                    </a:ext>
                  </a:extLst>
                </a:gridCol>
                <a:gridCol w="3762375">
                  <a:extLst>
                    <a:ext uri="{9D8B030D-6E8A-4147-A177-3AD203B41FA5}">
                      <a16:colId xmlns:a16="http://schemas.microsoft.com/office/drawing/2014/main" val="409080920"/>
                    </a:ext>
                  </a:extLst>
                </a:gridCol>
              </a:tblGrid>
              <a:tr h="278130">
                <a:tc>
                  <a:txBody>
                    <a:bodyPr/>
                    <a:lstStyle/>
                    <a:p>
                      <a:r>
                        <a:rPr lang="nl-NL" sz="1400" dirty="0"/>
                        <a:t>wijziging</a:t>
                      </a:r>
                    </a:p>
                  </a:txBody>
                  <a:tcPr marL="68580" marR="68580" marT="34290" marB="34290"/>
                </a:tc>
                <a:tc>
                  <a:txBody>
                    <a:bodyPr/>
                    <a:lstStyle/>
                    <a:p>
                      <a:r>
                        <a:rPr lang="nl-NL" sz="1400" dirty="0"/>
                        <a:t>Consequenties en opmerkingen</a:t>
                      </a:r>
                    </a:p>
                  </a:txBody>
                  <a:tcPr marL="68580" marR="68580" marT="34290" marB="34290"/>
                </a:tc>
                <a:extLst>
                  <a:ext uri="{0D108BD9-81ED-4DB2-BD59-A6C34878D82A}">
                    <a16:rowId xmlns:a16="http://schemas.microsoft.com/office/drawing/2014/main" val="1685216149"/>
                  </a:ext>
                </a:extLst>
              </a:tr>
              <a:tr h="685800">
                <a:tc>
                  <a:txBody>
                    <a:bodyPr/>
                    <a:lstStyle/>
                    <a:p>
                      <a:r>
                        <a:rPr lang="nl-NL" sz="1400" dirty="0"/>
                        <a:t>3. De eis van bekrachtiging in de eerstvolgende raadsvergadering komt te vervallen</a:t>
                      </a:r>
                    </a:p>
                  </a:txBody>
                  <a:tcPr marL="68580" marR="68580" marT="34290" marB="34290"/>
                </a:tc>
                <a:tc>
                  <a:txBody>
                    <a:bodyPr/>
                    <a:lstStyle/>
                    <a:p>
                      <a:r>
                        <a:rPr lang="nl-NL" sz="1400" dirty="0"/>
                        <a:t>De raad kan in plaats daarvan een besluit nemen om de geheimhouding op te heffen</a:t>
                      </a:r>
                    </a:p>
                  </a:txBody>
                  <a:tcPr marL="68580" marR="68580" marT="34290" marB="34290"/>
                </a:tc>
                <a:extLst>
                  <a:ext uri="{0D108BD9-81ED-4DB2-BD59-A6C34878D82A}">
                    <a16:rowId xmlns:a16="http://schemas.microsoft.com/office/drawing/2014/main" val="2552091868"/>
                  </a:ext>
                </a:extLst>
              </a:tr>
              <a:tr h="685800">
                <a:tc>
                  <a:txBody>
                    <a:bodyPr/>
                    <a:lstStyle/>
                    <a:p>
                      <a:r>
                        <a:rPr lang="nl-NL" sz="1400" dirty="0"/>
                        <a:t>4. Selectieve geheimhouding wordt afgeschaft</a:t>
                      </a:r>
                    </a:p>
                  </a:txBody>
                  <a:tcPr marL="68580" marR="68580" marT="34290" marB="34290"/>
                </a:tc>
                <a:tc>
                  <a:txBody>
                    <a:bodyPr/>
                    <a:lstStyle/>
                    <a:p>
                      <a:r>
                        <a:rPr lang="nl-NL" sz="1400" dirty="0"/>
                        <a:t>Gaat eigenlijk over de vraag of informatie altijd aan alle raadsleden gelijkelijk ter beschikking moet worden gesteld</a:t>
                      </a:r>
                    </a:p>
                  </a:txBody>
                  <a:tcPr marL="68580" marR="68580" marT="34290" marB="34290"/>
                </a:tc>
                <a:extLst>
                  <a:ext uri="{0D108BD9-81ED-4DB2-BD59-A6C34878D82A}">
                    <a16:rowId xmlns:a16="http://schemas.microsoft.com/office/drawing/2014/main" val="471065175"/>
                  </a:ext>
                </a:extLst>
              </a:tr>
              <a:tr h="891540">
                <a:tc>
                  <a:txBody>
                    <a:bodyPr/>
                    <a:lstStyle/>
                    <a:p>
                      <a:r>
                        <a:rPr lang="nl-NL" sz="1400" dirty="0"/>
                        <a:t>5. Geheime informatie die naar een commissie gaat waarin raadsleden zitting hebben, wordt ook aan de gehele raad gezonden</a:t>
                      </a:r>
                    </a:p>
                  </a:txBody>
                  <a:tcPr marL="68580" marR="68580" marT="34290" marB="34290"/>
                </a:tc>
                <a:tc>
                  <a:txBody>
                    <a:bodyPr/>
                    <a:lstStyle/>
                    <a:p>
                      <a:r>
                        <a:rPr lang="nl-NL" sz="1400" dirty="0"/>
                        <a:t>Dat roept de vraag op wie dan tot opheffing van de geheimhouding bevoegd is</a:t>
                      </a:r>
                    </a:p>
                  </a:txBody>
                  <a:tcPr marL="68580" marR="68580" marT="34290" marB="34290"/>
                </a:tc>
                <a:extLst>
                  <a:ext uri="{0D108BD9-81ED-4DB2-BD59-A6C34878D82A}">
                    <a16:rowId xmlns:a16="http://schemas.microsoft.com/office/drawing/2014/main" val="270247594"/>
                  </a:ext>
                </a:extLst>
              </a:tr>
              <a:tr h="685800">
                <a:tc>
                  <a:txBody>
                    <a:bodyPr/>
                    <a:lstStyle/>
                    <a:p>
                      <a:r>
                        <a:rPr lang="nl-NL" sz="1400" dirty="0"/>
                        <a:t>6. De burgemeester wordt zelfstandig bevoegd om geheimhouding op te leggen over eigen stukken</a:t>
                      </a:r>
                    </a:p>
                  </a:txBody>
                  <a:tcPr marL="68580" marR="68580" marT="34290" marB="34290"/>
                </a:tc>
                <a:tc>
                  <a:txBody>
                    <a:bodyPr/>
                    <a:lstStyle/>
                    <a:p>
                      <a:r>
                        <a:rPr lang="nl-NL" sz="1400" dirty="0"/>
                        <a:t>Van belang in verband met voorrang op de </a:t>
                      </a:r>
                      <a:r>
                        <a:rPr lang="nl-NL" sz="1400" dirty="0" err="1"/>
                        <a:t>Woo</a:t>
                      </a:r>
                      <a:r>
                        <a:rPr lang="nl-NL" sz="1400" dirty="0"/>
                        <a:t> (</a:t>
                      </a:r>
                      <a:r>
                        <a:rPr lang="nl-NL" sz="1400" dirty="0" err="1"/>
                        <a:t>derogatieve</a:t>
                      </a:r>
                      <a:r>
                        <a:rPr lang="nl-NL" sz="1400" dirty="0"/>
                        <a:t> werking)</a:t>
                      </a:r>
                    </a:p>
                  </a:txBody>
                  <a:tcPr marL="68580" marR="68580" marT="34290" marB="34290"/>
                </a:tc>
                <a:extLst>
                  <a:ext uri="{0D108BD9-81ED-4DB2-BD59-A6C34878D82A}">
                    <a16:rowId xmlns:a16="http://schemas.microsoft.com/office/drawing/2014/main" val="4268212082"/>
                  </a:ext>
                </a:extLst>
              </a:tr>
            </a:tbl>
          </a:graphicData>
        </a:graphic>
      </p:graphicFrame>
    </p:spTree>
    <p:extLst>
      <p:ext uri="{BB962C8B-B14F-4D97-AF65-F5344CB8AC3E}">
        <p14:creationId xmlns:p14="http://schemas.microsoft.com/office/powerpoint/2010/main" val="41397807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7FC78109-18D8-E5BB-59CF-9E6F745D54FE}"/>
              </a:ext>
            </a:extLst>
          </p:cNvPr>
          <p:cNvSpPr>
            <a:spLocks noGrp="1"/>
          </p:cNvSpPr>
          <p:nvPr>
            <p:ph type="title"/>
          </p:nvPr>
        </p:nvSpPr>
        <p:spPr/>
        <p:txBody>
          <a:bodyPr/>
          <a:lstStyle/>
          <a:p>
            <a:r>
              <a:rPr lang="nl-NL" dirty="0"/>
              <a:t>Geheimhouding</a:t>
            </a:r>
          </a:p>
        </p:txBody>
      </p:sp>
      <p:graphicFrame>
        <p:nvGraphicFramePr>
          <p:cNvPr id="7" name="Tabel 7">
            <a:extLst>
              <a:ext uri="{FF2B5EF4-FFF2-40B4-BE49-F238E27FC236}">
                <a16:creationId xmlns:a16="http://schemas.microsoft.com/office/drawing/2014/main" id="{628971B7-81EE-5FD7-5ADE-565610A722AC}"/>
              </a:ext>
            </a:extLst>
          </p:cNvPr>
          <p:cNvGraphicFramePr>
            <a:graphicFrameLocks noGrp="1"/>
          </p:cNvGraphicFramePr>
          <p:nvPr>
            <p:ph idx="1"/>
          </p:nvPr>
        </p:nvGraphicFramePr>
        <p:xfrm>
          <a:off x="809625" y="2207419"/>
          <a:ext cx="7524750" cy="3261360"/>
        </p:xfrm>
        <a:graphic>
          <a:graphicData uri="http://schemas.openxmlformats.org/drawingml/2006/table">
            <a:tbl>
              <a:tblPr firstRow="1" bandRow="1">
                <a:tableStyleId>{5C22544A-7EE6-4342-B048-85BDC9FD1C3A}</a:tableStyleId>
              </a:tblPr>
              <a:tblGrid>
                <a:gridCol w="3762375">
                  <a:extLst>
                    <a:ext uri="{9D8B030D-6E8A-4147-A177-3AD203B41FA5}">
                      <a16:colId xmlns:a16="http://schemas.microsoft.com/office/drawing/2014/main" val="4022665592"/>
                    </a:ext>
                  </a:extLst>
                </a:gridCol>
                <a:gridCol w="3762375">
                  <a:extLst>
                    <a:ext uri="{9D8B030D-6E8A-4147-A177-3AD203B41FA5}">
                      <a16:colId xmlns:a16="http://schemas.microsoft.com/office/drawing/2014/main" val="1271462600"/>
                    </a:ext>
                  </a:extLst>
                </a:gridCol>
              </a:tblGrid>
              <a:tr h="278130">
                <a:tc>
                  <a:txBody>
                    <a:bodyPr/>
                    <a:lstStyle/>
                    <a:p>
                      <a:r>
                        <a:rPr lang="nl-NL" sz="1400" dirty="0"/>
                        <a:t>wijziging</a:t>
                      </a:r>
                    </a:p>
                  </a:txBody>
                  <a:tcPr marL="68580" marR="68580" marT="34290" marB="34290"/>
                </a:tc>
                <a:tc>
                  <a:txBody>
                    <a:bodyPr/>
                    <a:lstStyle/>
                    <a:p>
                      <a:r>
                        <a:rPr lang="nl-NL" sz="1400" dirty="0"/>
                        <a:t>Consequenties en vragen</a:t>
                      </a:r>
                    </a:p>
                  </a:txBody>
                  <a:tcPr marL="68580" marR="68580" marT="34290" marB="34290"/>
                </a:tc>
                <a:extLst>
                  <a:ext uri="{0D108BD9-81ED-4DB2-BD59-A6C34878D82A}">
                    <a16:rowId xmlns:a16="http://schemas.microsoft.com/office/drawing/2014/main" val="2110354757"/>
                  </a:ext>
                </a:extLst>
              </a:tr>
              <a:tr h="685800">
                <a:tc>
                  <a:txBody>
                    <a:bodyPr/>
                    <a:lstStyle/>
                    <a:p>
                      <a:r>
                        <a:rPr lang="nl-NL" sz="1400" dirty="0"/>
                        <a:t>7. De voorzitter van een commissie is niet langer bevoegd om geheimhouding op te leggen</a:t>
                      </a:r>
                    </a:p>
                  </a:txBody>
                  <a:tcPr marL="68580" marR="68580" marT="34290" marB="34290"/>
                </a:tc>
                <a:tc>
                  <a:txBody>
                    <a:bodyPr/>
                    <a:lstStyle/>
                    <a:p>
                      <a:r>
                        <a:rPr lang="nl-NL" sz="1400" dirty="0"/>
                        <a:t>Overgangsrecht zodat opgelegde geheimhouding blijft voortduren</a:t>
                      </a:r>
                    </a:p>
                  </a:txBody>
                  <a:tcPr marL="68580" marR="68580" marT="34290" marB="34290"/>
                </a:tc>
                <a:extLst>
                  <a:ext uri="{0D108BD9-81ED-4DB2-BD59-A6C34878D82A}">
                    <a16:rowId xmlns:a16="http://schemas.microsoft.com/office/drawing/2014/main" val="303363395"/>
                  </a:ext>
                </a:extLst>
              </a:tr>
              <a:tr h="1303020">
                <a:tc>
                  <a:txBody>
                    <a:bodyPr/>
                    <a:lstStyle/>
                    <a:p>
                      <a:r>
                        <a:rPr lang="nl-NL" sz="1400" dirty="0"/>
                        <a:t>8. Voor een besloten raadsvergadering geldt voortaan automatisch geheimhoudingsplicht</a:t>
                      </a:r>
                    </a:p>
                  </a:txBody>
                  <a:tcPr marL="68580" marR="68580" marT="34290" marB="34290"/>
                </a:tc>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nl-NL" sz="1400" dirty="0"/>
                        <a:t>En idem voor besloten vergaderingen van (</a:t>
                      </a:r>
                      <a:r>
                        <a:rPr lang="nl-NL" sz="1400" dirty="0" err="1"/>
                        <a:t>raads</a:t>
                      </a:r>
                      <a:r>
                        <a:rPr lang="nl-NL" sz="1400" dirty="0"/>
                        <a:t>)commissies waarvoor naar artikel 23 lid 4 wordt verwezen.</a:t>
                      </a:r>
                    </a:p>
                    <a:p>
                      <a:r>
                        <a:rPr lang="nl-NL" sz="1400" dirty="0"/>
                        <a:t>Dus overwegen of die geheimhouding weer kan worden opgeheven, meteen of op later moment</a:t>
                      </a:r>
                    </a:p>
                  </a:txBody>
                  <a:tcPr marL="68580" marR="68580" marT="34290" marB="34290"/>
                </a:tc>
                <a:extLst>
                  <a:ext uri="{0D108BD9-81ED-4DB2-BD59-A6C34878D82A}">
                    <a16:rowId xmlns:a16="http://schemas.microsoft.com/office/drawing/2014/main" val="3891025051"/>
                  </a:ext>
                </a:extLst>
              </a:tr>
              <a:tr h="891540">
                <a:tc>
                  <a:txBody>
                    <a:bodyPr/>
                    <a:lstStyle/>
                    <a:p>
                      <a:r>
                        <a:rPr lang="nl-NL" sz="1400" dirty="0"/>
                        <a:t>9. Het orgaan dat een commissie heeft ingesteld is (ook) bevoegd tot opheffing van de door die commissie opgelegde geheimhouding</a:t>
                      </a:r>
                    </a:p>
                  </a:txBody>
                  <a:tcPr marL="68580" marR="68580" marT="34290" marB="34290"/>
                </a:tc>
                <a:tc>
                  <a:txBody>
                    <a:bodyPr/>
                    <a:lstStyle/>
                    <a:p>
                      <a:r>
                        <a:rPr lang="nl-NL" sz="1400" dirty="0"/>
                        <a:t>De raad is daartoe niet langer bevoegd, tenzij de commissie zich tot de raad heeft gewend.</a:t>
                      </a:r>
                    </a:p>
                  </a:txBody>
                  <a:tcPr marL="68580" marR="68580" marT="34290" marB="34290"/>
                </a:tc>
                <a:extLst>
                  <a:ext uri="{0D108BD9-81ED-4DB2-BD59-A6C34878D82A}">
                    <a16:rowId xmlns:a16="http://schemas.microsoft.com/office/drawing/2014/main" val="2021811389"/>
                  </a:ext>
                </a:extLst>
              </a:tr>
            </a:tbl>
          </a:graphicData>
        </a:graphic>
      </p:graphicFrame>
    </p:spTree>
    <p:extLst>
      <p:ext uri="{BB962C8B-B14F-4D97-AF65-F5344CB8AC3E}">
        <p14:creationId xmlns:p14="http://schemas.microsoft.com/office/powerpoint/2010/main" val="41858951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E6D81C45-57A5-3853-A0FA-8A632BD66C14}"/>
              </a:ext>
            </a:extLst>
          </p:cNvPr>
          <p:cNvSpPr>
            <a:spLocks noGrp="1"/>
          </p:cNvSpPr>
          <p:nvPr>
            <p:ph type="title"/>
          </p:nvPr>
        </p:nvSpPr>
        <p:spPr/>
        <p:txBody>
          <a:bodyPr/>
          <a:lstStyle/>
          <a:p>
            <a:r>
              <a:rPr lang="nl-NL" dirty="0"/>
              <a:t>Geheimhouding</a:t>
            </a:r>
          </a:p>
        </p:txBody>
      </p:sp>
      <p:graphicFrame>
        <p:nvGraphicFramePr>
          <p:cNvPr id="7" name="Tabel 7">
            <a:extLst>
              <a:ext uri="{FF2B5EF4-FFF2-40B4-BE49-F238E27FC236}">
                <a16:creationId xmlns:a16="http://schemas.microsoft.com/office/drawing/2014/main" id="{26C747C3-582C-A669-88A9-C866B9B6564A}"/>
              </a:ext>
            </a:extLst>
          </p:cNvPr>
          <p:cNvGraphicFramePr>
            <a:graphicFrameLocks noGrp="1"/>
          </p:cNvGraphicFramePr>
          <p:nvPr>
            <p:ph idx="1"/>
          </p:nvPr>
        </p:nvGraphicFramePr>
        <p:xfrm>
          <a:off x="809625" y="2207419"/>
          <a:ext cx="7524750" cy="1485900"/>
        </p:xfrm>
        <a:graphic>
          <a:graphicData uri="http://schemas.openxmlformats.org/drawingml/2006/table">
            <a:tbl>
              <a:tblPr firstRow="1" bandRow="1">
                <a:tableStyleId>{5C22544A-7EE6-4342-B048-85BDC9FD1C3A}</a:tableStyleId>
              </a:tblPr>
              <a:tblGrid>
                <a:gridCol w="3762375">
                  <a:extLst>
                    <a:ext uri="{9D8B030D-6E8A-4147-A177-3AD203B41FA5}">
                      <a16:colId xmlns:a16="http://schemas.microsoft.com/office/drawing/2014/main" val="2622893731"/>
                    </a:ext>
                  </a:extLst>
                </a:gridCol>
                <a:gridCol w="3762375">
                  <a:extLst>
                    <a:ext uri="{9D8B030D-6E8A-4147-A177-3AD203B41FA5}">
                      <a16:colId xmlns:a16="http://schemas.microsoft.com/office/drawing/2014/main" val="2138909875"/>
                    </a:ext>
                  </a:extLst>
                </a:gridCol>
              </a:tblGrid>
              <a:tr h="278130">
                <a:tc>
                  <a:txBody>
                    <a:bodyPr/>
                    <a:lstStyle/>
                    <a:p>
                      <a:r>
                        <a:rPr lang="nl-NL" sz="1400" dirty="0"/>
                        <a:t>wijziging</a:t>
                      </a:r>
                    </a:p>
                  </a:txBody>
                  <a:tcPr marL="68580" marR="68580" marT="34290" marB="34290"/>
                </a:tc>
                <a:tc>
                  <a:txBody>
                    <a:bodyPr/>
                    <a:lstStyle/>
                    <a:p>
                      <a:r>
                        <a:rPr lang="nl-NL" sz="1400" dirty="0"/>
                        <a:t>Consequenties en vragen</a:t>
                      </a:r>
                    </a:p>
                  </a:txBody>
                  <a:tcPr marL="68580" marR="68580" marT="34290" marB="34290"/>
                </a:tc>
                <a:extLst>
                  <a:ext uri="{0D108BD9-81ED-4DB2-BD59-A6C34878D82A}">
                    <a16:rowId xmlns:a16="http://schemas.microsoft.com/office/drawing/2014/main" val="1649581474"/>
                  </a:ext>
                </a:extLst>
              </a:tr>
              <a:tr h="891540">
                <a:tc>
                  <a:txBody>
                    <a:bodyPr/>
                    <a:lstStyle/>
                    <a:p>
                      <a:r>
                        <a:rPr lang="nl-NL" sz="1400" dirty="0"/>
                        <a:t>10. De raad kan een raadslid dat de geheimhouding heeft geschonden voor max 3 maanden uitsluiten van kennisneming van geheime stukken.</a:t>
                      </a:r>
                    </a:p>
                  </a:txBody>
                  <a:tcPr marL="68580" marR="68580" marT="34290" marB="34290"/>
                </a:tc>
                <a:tc>
                  <a:txBody>
                    <a:bodyPr/>
                    <a:lstStyle/>
                    <a:p>
                      <a:r>
                        <a:rPr lang="nl-NL" sz="1400" dirty="0"/>
                        <a:t>Veel vragen: Bewijs? Proportionaliteit? Stapeling?</a:t>
                      </a:r>
                    </a:p>
                  </a:txBody>
                  <a:tcPr marL="68580" marR="68580" marT="34290" marB="34290"/>
                </a:tc>
                <a:extLst>
                  <a:ext uri="{0D108BD9-81ED-4DB2-BD59-A6C34878D82A}">
                    <a16:rowId xmlns:a16="http://schemas.microsoft.com/office/drawing/2014/main" val="1996734363"/>
                  </a:ext>
                </a:extLst>
              </a:tr>
              <a:tr h="278130">
                <a:tc>
                  <a:txBody>
                    <a:bodyPr/>
                    <a:lstStyle/>
                    <a:p>
                      <a:endParaRPr lang="nl-NL" sz="1400" dirty="0"/>
                    </a:p>
                  </a:txBody>
                  <a:tcPr marL="68580" marR="68580" marT="34290" marB="34290"/>
                </a:tc>
                <a:tc>
                  <a:txBody>
                    <a:bodyPr/>
                    <a:lstStyle/>
                    <a:p>
                      <a:endParaRPr lang="nl-NL" sz="1400" dirty="0"/>
                    </a:p>
                  </a:txBody>
                  <a:tcPr marL="68580" marR="68580" marT="34290" marB="34290"/>
                </a:tc>
                <a:extLst>
                  <a:ext uri="{0D108BD9-81ED-4DB2-BD59-A6C34878D82A}">
                    <a16:rowId xmlns:a16="http://schemas.microsoft.com/office/drawing/2014/main" val="3955636776"/>
                  </a:ext>
                </a:extLst>
              </a:tr>
            </a:tbl>
          </a:graphicData>
        </a:graphic>
      </p:graphicFrame>
    </p:spTree>
    <p:extLst>
      <p:ext uri="{BB962C8B-B14F-4D97-AF65-F5344CB8AC3E}">
        <p14:creationId xmlns:p14="http://schemas.microsoft.com/office/powerpoint/2010/main" val="2389627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063CE3-73BB-4168-73A8-4C7814AA5DE2}"/>
              </a:ext>
            </a:extLst>
          </p:cNvPr>
          <p:cNvSpPr>
            <a:spLocks noGrp="1"/>
          </p:cNvSpPr>
          <p:nvPr>
            <p:ph type="title"/>
          </p:nvPr>
        </p:nvSpPr>
        <p:spPr/>
        <p:txBody>
          <a:bodyPr/>
          <a:lstStyle/>
          <a:p>
            <a:r>
              <a:rPr lang="nl-NL" dirty="0"/>
              <a:t>Oude en nieuwe vragen</a:t>
            </a:r>
          </a:p>
        </p:txBody>
      </p:sp>
      <p:sp>
        <p:nvSpPr>
          <p:cNvPr id="3" name="Tijdelijke aanduiding voor inhoud 2">
            <a:extLst>
              <a:ext uri="{FF2B5EF4-FFF2-40B4-BE49-F238E27FC236}">
                <a16:creationId xmlns:a16="http://schemas.microsoft.com/office/drawing/2014/main" id="{989F9D89-EB90-F911-D726-AADD655B9FF4}"/>
              </a:ext>
            </a:extLst>
          </p:cNvPr>
          <p:cNvSpPr>
            <a:spLocks noGrp="1"/>
          </p:cNvSpPr>
          <p:nvPr>
            <p:ph idx="1"/>
          </p:nvPr>
        </p:nvSpPr>
        <p:spPr/>
        <p:txBody>
          <a:bodyPr>
            <a:normAutofit lnSpcReduction="10000"/>
          </a:bodyPr>
          <a:lstStyle/>
          <a:p>
            <a:pPr marL="457200" indent="-457200">
              <a:buFont typeface="+mj-lt"/>
              <a:buAutoNum type="arabicPeriod"/>
            </a:pPr>
            <a:r>
              <a:rPr lang="nl-NL" sz="2400" dirty="0"/>
              <a:t>Hoe gaan raad en college straks ‘afstemmen’? </a:t>
            </a:r>
          </a:p>
          <a:p>
            <a:pPr marL="457200" indent="-457200">
              <a:buFont typeface="+mj-lt"/>
              <a:buAutoNum type="arabicPeriod"/>
            </a:pPr>
            <a:r>
              <a:rPr lang="nl-NL" sz="2400" dirty="0"/>
              <a:t>Als een stuk naar een raadscommissie gaat, wie is dan bevoegd tot opheffing geheimhouding? (raad)</a:t>
            </a:r>
          </a:p>
          <a:p>
            <a:pPr marL="457200" indent="-457200">
              <a:buFont typeface="+mj-lt"/>
              <a:buAutoNum type="arabicPeriod"/>
            </a:pPr>
            <a:r>
              <a:rPr lang="nl-NL" sz="2400" dirty="0"/>
              <a:t>Degene die geheimhouding oplegt is als enige bevoegd die informatie met anderen te delen. Positie college?</a:t>
            </a:r>
          </a:p>
          <a:p>
            <a:pPr marL="457200" indent="-457200">
              <a:buFont typeface="+mj-lt"/>
              <a:buAutoNum type="arabicPeriod"/>
            </a:pPr>
            <a:r>
              <a:rPr lang="nl-NL" sz="2400" dirty="0"/>
              <a:t>Wat voor nadere regels kan de raad stellen (88 lid 5)</a:t>
            </a:r>
          </a:p>
          <a:p>
            <a:pPr marL="457200" indent="-457200">
              <a:buFont typeface="+mj-lt"/>
              <a:buAutoNum type="arabicPeriod"/>
            </a:pPr>
            <a:r>
              <a:rPr lang="nl-NL" sz="2400" dirty="0"/>
              <a:t>Kan een college geheime stukken straks nog naar (alleen) het presidium sturen?</a:t>
            </a:r>
          </a:p>
          <a:p>
            <a:pPr marL="457200" indent="-457200">
              <a:buFont typeface="+mj-lt"/>
              <a:buAutoNum type="arabicPeriod"/>
            </a:pPr>
            <a:r>
              <a:rPr lang="nl-NL" sz="2400" dirty="0"/>
              <a:t>Is het verstrekken van geheime stukken onder embargo mogelijk?</a:t>
            </a:r>
          </a:p>
        </p:txBody>
      </p:sp>
    </p:spTree>
    <p:extLst>
      <p:ext uri="{BB962C8B-B14F-4D97-AF65-F5344CB8AC3E}">
        <p14:creationId xmlns:p14="http://schemas.microsoft.com/office/powerpoint/2010/main" val="3705506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86874F-36E2-7BB7-2FA9-3E654460E46E}"/>
              </a:ext>
            </a:extLst>
          </p:cNvPr>
          <p:cNvSpPr>
            <a:spLocks noGrp="1"/>
          </p:cNvSpPr>
          <p:nvPr>
            <p:ph type="title"/>
          </p:nvPr>
        </p:nvSpPr>
        <p:spPr>
          <a:xfrm>
            <a:off x="-324544" y="584835"/>
            <a:ext cx="9465369" cy="792162"/>
          </a:xfrm>
        </p:spPr>
        <p:txBody>
          <a:bodyPr>
            <a:normAutofit fontScale="90000"/>
          </a:bodyPr>
          <a:lstStyle/>
          <a:p>
            <a:r>
              <a:rPr lang="nl-NL" dirty="0"/>
              <a:t>Beperking van de geheimhouding</a:t>
            </a:r>
          </a:p>
        </p:txBody>
      </p:sp>
      <p:sp>
        <p:nvSpPr>
          <p:cNvPr id="3" name="Tijdelijke aanduiding voor inhoud 2">
            <a:extLst>
              <a:ext uri="{FF2B5EF4-FFF2-40B4-BE49-F238E27FC236}">
                <a16:creationId xmlns:a16="http://schemas.microsoft.com/office/drawing/2014/main" id="{68E1225E-9311-B0AB-DD9D-2DAE8B9353EA}"/>
              </a:ext>
            </a:extLst>
          </p:cNvPr>
          <p:cNvSpPr>
            <a:spLocks noGrp="1"/>
          </p:cNvSpPr>
          <p:nvPr>
            <p:ph idx="1"/>
          </p:nvPr>
        </p:nvSpPr>
        <p:spPr/>
        <p:txBody>
          <a:bodyPr/>
          <a:lstStyle/>
          <a:p>
            <a:endParaRPr lang="nl-NL" dirty="0"/>
          </a:p>
          <a:p>
            <a:r>
              <a:rPr lang="nl-NL" dirty="0"/>
              <a:t>Geheimhoudingsregister</a:t>
            </a:r>
          </a:p>
          <a:p>
            <a:endParaRPr lang="nl-NL" dirty="0"/>
          </a:p>
          <a:p>
            <a:r>
              <a:rPr lang="nl-NL" dirty="0"/>
              <a:t>Tijdelijke geheimhouding, wel of niet doen?</a:t>
            </a:r>
          </a:p>
          <a:p>
            <a:endParaRPr lang="nl-NL" dirty="0"/>
          </a:p>
          <a:p>
            <a:endParaRPr lang="nl-NL" dirty="0"/>
          </a:p>
        </p:txBody>
      </p:sp>
    </p:spTree>
    <p:extLst>
      <p:ext uri="{BB962C8B-B14F-4D97-AF65-F5344CB8AC3E}">
        <p14:creationId xmlns:p14="http://schemas.microsoft.com/office/powerpoint/2010/main" val="2626856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1F486E-2B89-0E9A-0046-0D3F55C17C31}"/>
              </a:ext>
            </a:extLst>
          </p:cNvPr>
          <p:cNvSpPr>
            <a:spLocks noGrp="1"/>
          </p:cNvSpPr>
          <p:nvPr>
            <p:ph type="title"/>
          </p:nvPr>
        </p:nvSpPr>
        <p:spPr/>
        <p:txBody>
          <a:bodyPr/>
          <a:lstStyle/>
          <a:p>
            <a:r>
              <a:rPr lang="nl-NL" dirty="0"/>
              <a:t>In 2 stappen…</a:t>
            </a:r>
          </a:p>
        </p:txBody>
      </p:sp>
      <p:sp>
        <p:nvSpPr>
          <p:cNvPr id="3" name="Tijdelijke aanduiding voor inhoud 2">
            <a:extLst>
              <a:ext uri="{FF2B5EF4-FFF2-40B4-BE49-F238E27FC236}">
                <a16:creationId xmlns:a16="http://schemas.microsoft.com/office/drawing/2014/main" id="{1FDAA536-5841-BF02-9831-6113EE279B01}"/>
              </a:ext>
            </a:extLst>
          </p:cNvPr>
          <p:cNvSpPr>
            <a:spLocks noGrp="1"/>
          </p:cNvSpPr>
          <p:nvPr>
            <p:ph idx="1"/>
          </p:nvPr>
        </p:nvSpPr>
        <p:spPr/>
        <p:txBody>
          <a:bodyPr>
            <a:normAutofit lnSpcReduction="10000"/>
          </a:bodyPr>
          <a:lstStyle/>
          <a:p>
            <a:endParaRPr lang="nl-NL" dirty="0"/>
          </a:p>
          <a:p>
            <a:r>
              <a:rPr lang="nl-NL" dirty="0"/>
              <a:t>Per 1 januari 2023</a:t>
            </a:r>
          </a:p>
          <a:p>
            <a:pPr lvl="1"/>
            <a:r>
              <a:rPr lang="nl-NL" sz="2200" dirty="0"/>
              <a:t>Persoonlijk belang: niet beraadslagen en niet meestemmen; 2:4 Awb niet van toepassing</a:t>
            </a:r>
          </a:p>
          <a:p>
            <a:pPr lvl="1"/>
            <a:r>
              <a:rPr lang="nl-NL" sz="2200" dirty="0"/>
              <a:t>Verplichte verklaring omtrent het gedrag wethouders</a:t>
            </a:r>
          </a:p>
          <a:p>
            <a:pPr lvl="1"/>
            <a:r>
              <a:rPr lang="nl-NL" sz="2200" dirty="0"/>
              <a:t>Rol Commissaris v.d. Koning (als rijksorgaan)</a:t>
            </a:r>
          </a:p>
          <a:p>
            <a:pPr lvl="1"/>
            <a:r>
              <a:rPr lang="nl-NL" sz="2200" dirty="0"/>
              <a:t>Kleinere dingen…</a:t>
            </a:r>
          </a:p>
          <a:p>
            <a:pPr lvl="1"/>
            <a:endParaRPr lang="nl-NL" dirty="0"/>
          </a:p>
          <a:p>
            <a:r>
              <a:rPr lang="nl-NL" dirty="0"/>
              <a:t>Per 1 april 2023</a:t>
            </a:r>
          </a:p>
          <a:p>
            <a:pPr lvl="1"/>
            <a:r>
              <a:rPr lang="nl-NL" sz="2200" dirty="0"/>
              <a:t>Nieuwe regels over geheimhouding: geen bekrachtiging, geen selectieve geheimhouding, en nog wat complicaties…</a:t>
            </a:r>
          </a:p>
        </p:txBody>
      </p:sp>
    </p:spTree>
    <p:extLst>
      <p:ext uri="{BB962C8B-B14F-4D97-AF65-F5344CB8AC3E}">
        <p14:creationId xmlns:p14="http://schemas.microsoft.com/office/powerpoint/2010/main" val="3800345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6FEADF-17CF-BCDD-8622-126E565932AA}"/>
              </a:ext>
            </a:extLst>
          </p:cNvPr>
          <p:cNvSpPr>
            <a:spLocks noGrp="1"/>
          </p:cNvSpPr>
          <p:nvPr>
            <p:ph type="title"/>
          </p:nvPr>
        </p:nvSpPr>
        <p:spPr/>
        <p:txBody>
          <a:bodyPr/>
          <a:lstStyle/>
          <a:p>
            <a:r>
              <a:rPr lang="nl-NL" dirty="0"/>
              <a:t>Persoonlijk belang</a:t>
            </a:r>
          </a:p>
        </p:txBody>
      </p:sp>
      <p:sp>
        <p:nvSpPr>
          <p:cNvPr id="3" name="Tijdelijke aanduiding voor inhoud 2">
            <a:extLst>
              <a:ext uri="{FF2B5EF4-FFF2-40B4-BE49-F238E27FC236}">
                <a16:creationId xmlns:a16="http://schemas.microsoft.com/office/drawing/2014/main" id="{8EE69674-F97D-8AB4-91DF-8E8E616A6D28}"/>
              </a:ext>
            </a:extLst>
          </p:cNvPr>
          <p:cNvSpPr>
            <a:spLocks noGrp="1"/>
          </p:cNvSpPr>
          <p:nvPr>
            <p:ph idx="1"/>
          </p:nvPr>
        </p:nvSpPr>
        <p:spPr/>
        <p:txBody>
          <a:bodyPr/>
          <a:lstStyle/>
          <a:p>
            <a:r>
              <a:rPr lang="nl-NL" dirty="0"/>
              <a:t>“De grens ligt echter bij het beïnvloeden van besluitvorming ten behoeve van individuele belangen” (</a:t>
            </a:r>
            <a:r>
              <a:rPr lang="nl-NL" dirty="0" err="1"/>
              <a:t>mvt</a:t>
            </a:r>
            <a:r>
              <a:rPr lang="nl-NL" dirty="0"/>
              <a:t>, p. 7)</a:t>
            </a:r>
          </a:p>
          <a:p>
            <a:endParaRPr lang="nl-NL" dirty="0"/>
          </a:p>
          <a:p>
            <a:r>
              <a:rPr lang="nl-NL" dirty="0"/>
              <a:t>“Door een aantal richtinggevende uitspraken van de Afdeling bestuursrechtspraak van de Raad van State is er in de bestuurlijke praktijk verwarring ontstaan over de toepassing van [artikel 28 Gemeentewet].”</a:t>
            </a:r>
          </a:p>
        </p:txBody>
      </p:sp>
    </p:spTree>
    <p:extLst>
      <p:ext uri="{BB962C8B-B14F-4D97-AF65-F5344CB8AC3E}">
        <p14:creationId xmlns:p14="http://schemas.microsoft.com/office/powerpoint/2010/main" val="2757501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6EF760-2190-B2FD-5E4F-5166B3465CCA}"/>
              </a:ext>
            </a:extLst>
          </p:cNvPr>
          <p:cNvSpPr>
            <a:spLocks noGrp="1"/>
          </p:cNvSpPr>
          <p:nvPr>
            <p:ph type="title"/>
          </p:nvPr>
        </p:nvSpPr>
        <p:spPr/>
        <p:txBody>
          <a:bodyPr/>
          <a:lstStyle/>
          <a:p>
            <a:r>
              <a:rPr lang="nl-NL" dirty="0"/>
              <a:t>Persoonlijk belang</a:t>
            </a:r>
          </a:p>
        </p:txBody>
      </p:sp>
      <p:sp>
        <p:nvSpPr>
          <p:cNvPr id="3" name="Tijdelijke aanduiding voor inhoud 2">
            <a:extLst>
              <a:ext uri="{FF2B5EF4-FFF2-40B4-BE49-F238E27FC236}">
                <a16:creationId xmlns:a16="http://schemas.microsoft.com/office/drawing/2014/main" id="{5978ADAA-88D1-ED50-4819-C1114688C3B3}"/>
              </a:ext>
            </a:extLst>
          </p:cNvPr>
          <p:cNvSpPr>
            <a:spLocks noGrp="1"/>
          </p:cNvSpPr>
          <p:nvPr>
            <p:ph idx="1"/>
          </p:nvPr>
        </p:nvSpPr>
        <p:spPr/>
        <p:txBody>
          <a:bodyPr>
            <a:normAutofit fontScale="92500" lnSpcReduction="10000"/>
          </a:bodyPr>
          <a:lstStyle/>
          <a:p>
            <a:r>
              <a:rPr lang="nl-NL" dirty="0"/>
              <a:t>Bij persoonlijk belang ook niet deelnemen aan beraadslaging</a:t>
            </a:r>
          </a:p>
          <a:p>
            <a:endParaRPr lang="nl-NL" dirty="0"/>
          </a:p>
          <a:p>
            <a:r>
              <a:rPr lang="nl-NL" dirty="0"/>
              <a:t>“omdat de kern van het werk van raadsleden niet alleen wordt gevormd door de stemming aan het eind, maar juist ook door de daaraan voorafgaande beraadslagingen…”</a:t>
            </a:r>
          </a:p>
          <a:p>
            <a:endParaRPr lang="nl-NL" dirty="0"/>
          </a:p>
          <a:p>
            <a:r>
              <a:rPr lang="nl-NL" dirty="0"/>
              <a:t>Artikel 2:4 Awb is voortaan niet meer van toepassing</a:t>
            </a:r>
          </a:p>
          <a:p>
            <a:endParaRPr lang="nl-NL" dirty="0"/>
          </a:p>
          <a:p>
            <a:r>
              <a:rPr lang="nl-NL" dirty="0"/>
              <a:t>Wat is de consequentie als iemand toch deelneemt aan de beraadslaging, ook al heeft diegene een persoonlijk belang?</a:t>
            </a:r>
          </a:p>
          <a:p>
            <a:pPr lvl="1"/>
            <a:endParaRPr lang="nl-NL" dirty="0"/>
          </a:p>
        </p:txBody>
      </p:sp>
    </p:spTree>
    <p:extLst>
      <p:ext uri="{BB962C8B-B14F-4D97-AF65-F5344CB8AC3E}">
        <p14:creationId xmlns:p14="http://schemas.microsoft.com/office/powerpoint/2010/main" val="2332771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FA7591-8677-599A-4995-A9D1F8ECBC86}"/>
              </a:ext>
            </a:extLst>
          </p:cNvPr>
          <p:cNvSpPr>
            <a:spLocks noGrp="1"/>
          </p:cNvSpPr>
          <p:nvPr>
            <p:ph type="title"/>
          </p:nvPr>
        </p:nvSpPr>
        <p:spPr/>
        <p:txBody>
          <a:bodyPr/>
          <a:lstStyle/>
          <a:p>
            <a:r>
              <a:rPr lang="nl-NL" dirty="0"/>
              <a:t>VOG wethouders</a:t>
            </a:r>
          </a:p>
        </p:txBody>
      </p:sp>
      <p:sp>
        <p:nvSpPr>
          <p:cNvPr id="3" name="Tijdelijke aanduiding voor inhoud 2">
            <a:extLst>
              <a:ext uri="{FF2B5EF4-FFF2-40B4-BE49-F238E27FC236}">
                <a16:creationId xmlns:a16="http://schemas.microsoft.com/office/drawing/2014/main" id="{5884D741-7FB7-88A7-C182-CC655345288A}"/>
              </a:ext>
            </a:extLst>
          </p:cNvPr>
          <p:cNvSpPr>
            <a:spLocks noGrp="1"/>
          </p:cNvSpPr>
          <p:nvPr>
            <p:ph idx="1"/>
          </p:nvPr>
        </p:nvSpPr>
        <p:spPr/>
        <p:txBody>
          <a:bodyPr>
            <a:normAutofit/>
          </a:bodyPr>
          <a:lstStyle/>
          <a:p>
            <a:r>
              <a:rPr lang="nl-NL" dirty="0"/>
              <a:t>Verklaring omtrent het gedrag als benoembaarheidsvereiste --&gt; Wie geen recente VOG kan overleggen kan niet tot wethouder worden benoemd.</a:t>
            </a:r>
          </a:p>
          <a:p>
            <a:pPr lvl="2"/>
            <a:r>
              <a:rPr lang="nl-NL" dirty="0"/>
              <a:t>Zittende wethouders na verkiezingen nieuwe VOG</a:t>
            </a:r>
          </a:p>
          <a:p>
            <a:endParaRPr lang="nl-NL" dirty="0"/>
          </a:p>
          <a:p>
            <a:r>
              <a:rPr lang="nl-NL" dirty="0"/>
              <a:t>Screeningsprofiel politieke ambtsdragers – </a:t>
            </a:r>
            <a:r>
              <a:rPr lang="nl-NL" dirty="0" err="1"/>
              <a:t>Justis</a:t>
            </a:r>
            <a:endParaRPr lang="nl-NL" dirty="0"/>
          </a:p>
          <a:p>
            <a:endParaRPr lang="nl-NL" dirty="0"/>
          </a:p>
          <a:p>
            <a:r>
              <a:rPr lang="nl-NL" dirty="0"/>
              <a:t>Volgende tranche: verdergaande </a:t>
            </a:r>
            <a:r>
              <a:rPr lang="nl-NL" dirty="0" err="1"/>
              <a:t>risico-analyse</a:t>
            </a:r>
            <a:r>
              <a:rPr lang="nl-NL" dirty="0"/>
              <a:t> integriteit</a:t>
            </a:r>
          </a:p>
          <a:p>
            <a:endParaRPr lang="nl-NL" dirty="0"/>
          </a:p>
          <a:p>
            <a:pPr lvl="1"/>
            <a:endParaRPr lang="nl-NL" dirty="0"/>
          </a:p>
        </p:txBody>
      </p:sp>
    </p:spTree>
    <p:extLst>
      <p:ext uri="{BB962C8B-B14F-4D97-AF65-F5344CB8AC3E}">
        <p14:creationId xmlns:p14="http://schemas.microsoft.com/office/powerpoint/2010/main" val="60006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EC59CA-08F1-2CDE-692F-489758C4C93F}"/>
              </a:ext>
            </a:extLst>
          </p:cNvPr>
          <p:cNvSpPr>
            <a:spLocks noGrp="1"/>
          </p:cNvSpPr>
          <p:nvPr>
            <p:ph type="title"/>
          </p:nvPr>
        </p:nvSpPr>
        <p:spPr/>
        <p:txBody>
          <a:bodyPr/>
          <a:lstStyle/>
          <a:p>
            <a:r>
              <a:rPr lang="nl-NL" dirty="0"/>
              <a:t>Raad van State</a:t>
            </a:r>
          </a:p>
        </p:txBody>
      </p:sp>
      <p:sp>
        <p:nvSpPr>
          <p:cNvPr id="3" name="Tijdelijke aanduiding voor inhoud 2">
            <a:extLst>
              <a:ext uri="{FF2B5EF4-FFF2-40B4-BE49-F238E27FC236}">
                <a16:creationId xmlns:a16="http://schemas.microsoft.com/office/drawing/2014/main" id="{0DA53167-311A-45A5-F36D-FBBE3D47CB59}"/>
              </a:ext>
            </a:extLst>
          </p:cNvPr>
          <p:cNvSpPr>
            <a:spLocks noGrp="1"/>
          </p:cNvSpPr>
          <p:nvPr>
            <p:ph idx="1"/>
          </p:nvPr>
        </p:nvSpPr>
        <p:spPr/>
        <p:txBody>
          <a:bodyPr>
            <a:normAutofit/>
          </a:bodyPr>
          <a:lstStyle/>
          <a:p>
            <a:endParaRPr lang="nl-NL" b="0" i="0" dirty="0">
              <a:solidFill>
                <a:srgbClr val="253746"/>
              </a:solidFill>
              <a:effectLst/>
              <a:latin typeface="UniversLTPro-45Light"/>
            </a:endParaRPr>
          </a:p>
          <a:p>
            <a:r>
              <a:rPr lang="nl-NL" b="0" i="0" dirty="0">
                <a:solidFill>
                  <a:srgbClr val="253746"/>
                </a:solidFill>
                <a:effectLst/>
                <a:latin typeface="UniversLTPro-45Light"/>
              </a:rPr>
              <a:t>De voorliggende nota van wijziging regelt evenwel nauwelijks iets over de inhoud, reikwijdte en grenzen van de risicoanalyse. In plaats van duidelijkheid te scheppen, roept het voorstel vooral vragen op, onder meer over de impact hiervan op de bestuurlijke verhoudingen. Zo is de rolverdeling onduidelijk en bestaat het gevaar dat de risicoanalyse als politiek instrument wordt gehanteerd. Ook is onduidelijk hoe de vertrouwelijkheid gewaarborgd kan worden als de gemeenteraad hierover in openbaarheid beraadslaagt.</a:t>
            </a:r>
          </a:p>
          <a:p>
            <a:endParaRPr lang="nl-NL" dirty="0">
              <a:solidFill>
                <a:srgbClr val="253746"/>
              </a:solidFill>
              <a:latin typeface="UniversLTPro-45Light"/>
            </a:endParaRPr>
          </a:p>
        </p:txBody>
      </p:sp>
    </p:spTree>
    <p:extLst>
      <p:ext uri="{BB962C8B-B14F-4D97-AF65-F5344CB8AC3E}">
        <p14:creationId xmlns:p14="http://schemas.microsoft.com/office/powerpoint/2010/main" val="1669811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D9579A-1906-A7B4-3DB8-D5BF0F04881E}"/>
              </a:ext>
            </a:extLst>
          </p:cNvPr>
          <p:cNvSpPr>
            <a:spLocks noGrp="1"/>
          </p:cNvSpPr>
          <p:nvPr>
            <p:ph type="title"/>
          </p:nvPr>
        </p:nvSpPr>
        <p:spPr/>
        <p:txBody>
          <a:bodyPr>
            <a:normAutofit fontScale="90000"/>
          </a:bodyPr>
          <a:lstStyle/>
          <a:p>
            <a:r>
              <a:rPr lang="nl-NL" dirty="0"/>
              <a:t>Rol Commissaris van de Koning</a:t>
            </a:r>
          </a:p>
        </p:txBody>
      </p:sp>
      <p:sp>
        <p:nvSpPr>
          <p:cNvPr id="3" name="Tijdelijke aanduiding voor inhoud 2">
            <a:extLst>
              <a:ext uri="{FF2B5EF4-FFF2-40B4-BE49-F238E27FC236}">
                <a16:creationId xmlns:a16="http://schemas.microsoft.com/office/drawing/2014/main" id="{AA8608BC-204F-2102-5CF9-F236CA470EC2}"/>
              </a:ext>
            </a:extLst>
          </p:cNvPr>
          <p:cNvSpPr>
            <a:spLocks noGrp="1"/>
          </p:cNvSpPr>
          <p:nvPr>
            <p:ph idx="1"/>
          </p:nvPr>
        </p:nvSpPr>
        <p:spPr/>
        <p:txBody>
          <a:bodyPr>
            <a:normAutofit fontScale="92500" lnSpcReduction="10000"/>
          </a:bodyPr>
          <a:lstStyle/>
          <a:p>
            <a:r>
              <a:rPr lang="nl-NL" dirty="0"/>
              <a:t>De burgemeester bevordert de bestuurlijke integriteit van de gemeente (170 lid 2 Gemw)</a:t>
            </a:r>
          </a:p>
          <a:p>
            <a:endParaRPr lang="nl-NL" dirty="0"/>
          </a:p>
          <a:p>
            <a:r>
              <a:rPr lang="nl-NL" dirty="0"/>
              <a:t>De commissaris van de Koning heeft een adviserende en bemiddelende rol wanneer sprake is van verstoorde bestuurlijke verhoudingen binnen een gemeente, of van een situatie waarbij de bestuurlijke integriteit in het geding is (182 lid 1 Provw)</a:t>
            </a:r>
          </a:p>
          <a:p>
            <a:pPr lvl="1"/>
            <a:r>
              <a:rPr lang="nl-NL" dirty="0"/>
              <a:t>Als rijksorgaan</a:t>
            </a:r>
          </a:p>
          <a:p>
            <a:pPr lvl="1"/>
            <a:endParaRPr lang="nl-NL" dirty="0"/>
          </a:p>
          <a:p>
            <a:r>
              <a:rPr lang="nl-NL" dirty="0"/>
              <a:t>Beschikken over de juiste informatie is cruciaal.</a:t>
            </a:r>
          </a:p>
          <a:p>
            <a:pPr lvl="1"/>
            <a:r>
              <a:rPr lang="nl-NL" dirty="0"/>
              <a:t>Kennisnemen van alle informatie, toegang tot alle besloten vergaderingen</a:t>
            </a:r>
          </a:p>
        </p:txBody>
      </p:sp>
    </p:spTree>
    <p:extLst>
      <p:ext uri="{BB962C8B-B14F-4D97-AF65-F5344CB8AC3E}">
        <p14:creationId xmlns:p14="http://schemas.microsoft.com/office/powerpoint/2010/main" val="2849693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4D2E70-89B6-EE19-73D6-021CD706918E}"/>
              </a:ext>
            </a:extLst>
          </p:cNvPr>
          <p:cNvSpPr>
            <a:spLocks noGrp="1"/>
          </p:cNvSpPr>
          <p:nvPr>
            <p:ph type="title"/>
          </p:nvPr>
        </p:nvSpPr>
        <p:spPr/>
        <p:txBody>
          <a:bodyPr>
            <a:normAutofit/>
          </a:bodyPr>
          <a:lstStyle/>
          <a:p>
            <a:r>
              <a:rPr lang="nl-NL" dirty="0"/>
              <a:t>Geheimhouding</a:t>
            </a:r>
          </a:p>
        </p:txBody>
      </p:sp>
      <p:sp>
        <p:nvSpPr>
          <p:cNvPr id="3" name="Tijdelijke aanduiding voor inhoud 2">
            <a:extLst>
              <a:ext uri="{FF2B5EF4-FFF2-40B4-BE49-F238E27FC236}">
                <a16:creationId xmlns:a16="http://schemas.microsoft.com/office/drawing/2014/main" id="{44A9E8F5-C021-6011-E03D-7C4968E119C2}"/>
              </a:ext>
            </a:extLst>
          </p:cNvPr>
          <p:cNvSpPr>
            <a:spLocks noGrp="1"/>
          </p:cNvSpPr>
          <p:nvPr>
            <p:ph idx="1"/>
          </p:nvPr>
        </p:nvSpPr>
        <p:spPr/>
        <p:txBody>
          <a:bodyPr/>
          <a:lstStyle/>
          <a:p>
            <a:r>
              <a:rPr lang="nl-NL" dirty="0"/>
              <a:t>Onduidelijkheden van de huidige regeling:</a:t>
            </a:r>
          </a:p>
          <a:p>
            <a:endParaRPr lang="nl-NL" dirty="0"/>
          </a:p>
          <a:p>
            <a:pPr marL="457200" indent="-457200">
              <a:buFont typeface="+mj-lt"/>
              <a:buAutoNum type="arabicPeriod"/>
            </a:pPr>
            <a:r>
              <a:rPr lang="nl-NL" dirty="0"/>
              <a:t>Bekrachtiging in de eerstvolgende raadsvergadering?</a:t>
            </a:r>
          </a:p>
          <a:p>
            <a:pPr marL="457200" indent="-457200">
              <a:buFont typeface="+mj-lt"/>
              <a:buAutoNum type="arabicPeriod"/>
            </a:pPr>
            <a:r>
              <a:rPr lang="nl-NL" dirty="0"/>
              <a:t>Met wie mag geheime informatie worden gedeeld?</a:t>
            </a:r>
          </a:p>
          <a:p>
            <a:pPr marL="457200" indent="-457200">
              <a:buFont typeface="+mj-lt"/>
              <a:buAutoNum type="arabicPeriod"/>
            </a:pPr>
            <a:r>
              <a:rPr lang="nl-NL" dirty="0"/>
              <a:t>Verhouding raadscommissie – raad. Wie weet wat?</a:t>
            </a:r>
          </a:p>
          <a:p>
            <a:pPr marL="457200" indent="-457200">
              <a:buFont typeface="+mj-lt"/>
              <a:buAutoNum type="arabicPeriod"/>
            </a:pPr>
            <a:r>
              <a:rPr lang="nl-NL" dirty="0"/>
              <a:t>Zelfstandige geheimhouding burgemeester – wob/</a:t>
            </a:r>
            <a:r>
              <a:rPr lang="nl-NL" dirty="0" err="1"/>
              <a:t>woo</a:t>
            </a:r>
            <a:endParaRPr lang="nl-NL" dirty="0"/>
          </a:p>
          <a:p>
            <a:pPr marL="457200" indent="-457200">
              <a:buFont typeface="+mj-lt"/>
              <a:buAutoNum type="arabicPeriod"/>
            </a:pPr>
            <a:r>
              <a:rPr lang="nl-NL" dirty="0"/>
              <a:t> wat doe je tegen ‘lekken’?</a:t>
            </a:r>
          </a:p>
          <a:p>
            <a:endParaRPr lang="nl-NL" dirty="0"/>
          </a:p>
        </p:txBody>
      </p:sp>
    </p:spTree>
    <p:extLst>
      <p:ext uri="{BB962C8B-B14F-4D97-AF65-F5344CB8AC3E}">
        <p14:creationId xmlns:p14="http://schemas.microsoft.com/office/powerpoint/2010/main" val="1869725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C0DC47B5-4E4A-98D0-F109-AEC2A0A4C40E}"/>
              </a:ext>
            </a:extLst>
          </p:cNvPr>
          <p:cNvSpPr>
            <a:spLocks noGrp="1"/>
          </p:cNvSpPr>
          <p:nvPr>
            <p:ph type="title"/>
          </p:nvPr>
        </p:nvSpPr>
        <p:spPr/>
        <p:txBody>
          <a:bodyPr/>
          <a:lstStyle/>
          <a:p>
            <a:r>
              <a:rPr lang="nl-NL" dirty="0"/>
              <a:t>2. De nieuwe regeling</a:t>
            </a:r>
          </a:p>
        </p:txBody>
      </p:sp>
      <p:graphicFrame>
        <p:nvGraphicFramePr>
          <p:cNvPr id="7" name="Tabel 7">
            <a:extLst>
              <a:ext uri="{FF2B5EF4-FFF2-40B4-BE49-F238E27FC236}">
                <a16:creationId xmlns:a16="http://schemas.microsoft.com/office/drawing/2014/main" id="{5FC04445-071A-4D8D-BC8C-99E1532C0D04}"/>
              </a:ext>
            </a:extLst>
          </p:cNvPr>
          <p:cNvGraphicFramePr>
            <a:graphicFrameLocks noGrp="1"/>
          </p:cNvGraphicFramePr>
          <p:nvPr>
            <p:ph idx="1"/>
          </p:nvPr>
        </p:nvGraphicFramePr>
        <p:xfrm>
          <a:off x="809475" y="2207419"/>
          <a:ext cx="7524900" cy="3192780"/>
        </p:xfrm>
        <a:graphic>
          <a:graphicData uri="http://schemas.openxmlformats.org/drawingml/2006/table">
            <a:tbl>
              <a:tblPr firstRow="1" bandRow="1">
                <a:tableStyleId>{5C22544A-7EE6-4342-B048-85BDC9FD1C3A}</a:tableStyleId>
              </a:tblPr>
              <a:tblGrid>
                <a:gridCol w="3762450">
                  <a:extLst>
                    <a:ext uri="{9D8B030D-6E8A-4147-A177-3AD203B41FA5}">
                      <a16:colId xmlns:a16="http://schemas.microsoft.com/office/drawing/2014/main" val="287460012"/>
                    </a:ext>
                  </a:extLst>
                </a:gridCol>
                <a:gridCol w="3762450">
                  <a:extLst>
                    <a:ext uri="{9D8B030D-6E8A-4147-A177-3AD203B41FA5}">
                      <a16:colId xmlns:a16="http://schemas.microsoft.com/office/drawing/2014/main" val="877800686"/>
                    </a:ext>
                  </a:extLst>
                </a:gridCol>
              </a:tblGrid>
              <a:tr h="278130">
                <a:tc>
                  <a:txBody>
                    <a:bodyPr/>
                    <a:lstStyle/>
                    <a:p>
                      <a:r>
                        <a:rPr lang="nl-NL" sz="1400" dirty="0"/>
                        <a:t>Wijziging</a:t>
                      </a:r>
                    </a:p>
                  </a:txBody>
                  <a:tcPr marL="68580" marR="68580" marT="34290" marB="34290"/>
                </a:tc>
                <a:tc>
                  <a:txBody>
                    <a:bodyPr/>
                    <a:lstStyle/>
                    <a:p>
                      <a:r>
                        <a:rPr lang="nl-NL" sz="1400" dirty="0"/>
                        <a:t>Consequenties en opmerkingen</a:t>
                      </a:r>
                    </a:p>
                  </a:txBody>
                  <a:tcPr marL="68580" marR="68580" marT="34290" marB="34290"/>
                </a:tc>
                <a:extLst>
                  <a:ext uri="{0D108BD9-81ED-4DB2-BD59-A6C34878D82A}">
                    <a16:rowId xmlns:a16="http://schemas.microsoft.com/office/drawing/2014/main" val="2007885321"/>
                  </a:ext>
                </a:extLst>
              </a:tr>
              <a:tr h="685800">
                <a:tc>
                  <a:txBody>
                    <a:bodyPr/>
                    <a:lstStyle/>
                    <a:p>
                      <a:r>
                        <a:rPr lang="nl-NL" sz="1400" dirty="0"/>
                        <a:t>1. De artikelen 25, 55 en 86 komen te vervallen</a:t>
                      </a:r>
                    </a:p>
                  </a:txBody>
                  <a:tcPr marL="68580" marR="68580" marT="34290" marB="34290"/>
                </a:tc>
                <a:tc>
                  <a:txBody>
                    <a:bodyPr/>
                    <a:lstStyle/>
                    <a:p>
                      <a:r>
                        <a:rPr lang="nl-NL" sz="1400" dirty="0"/>
                        <a:t>Nieuwe regeling in hoofdstuk Va (art. 87-89 Gemw)  - </a:t>
                      </a:r>
                      <a:r>
                        <a:rPr lang="nl-NL" sz="1400" dirty="0" err="1"/>
                        <a:t>Kst</a:t>
                      </a:r>
                      <a:r>
                        <a:rPr lang="nl-NL" sz="1400" dirty="0"/>
                        <a:t>. 35546</a:t>
                      </a:r>
                    </a:p>
                    <a:p>
                      <a:endParaRPr lang="nl-NL" sz="1400" dirty="0"/>
                    </a:p>
                  </a:txBody>
                  <a:tcPr marL="68580" marR="68580" marT="34290" marB="34290"/>
                </a:tc>
                <a:extLst>
                  <a:ext uri="{0D108BD9-81ED-4DB2-BD59-A6C34878D82A}">
                    <a16:rowId xmlns:a16="http://schemas.microsoft.com/office/drawing/2014/main" val="3471676716"/>
                  </a:ext>
                </a:extLst>
              </a:tr>
              <a:tr h="1920240">
                <a:tc>
                  <a:txBody>
                    <a:bodyPr/>
                    <a:lstStyle/>
                    <a:p>
                      <a:r>
                        <a:rPr lang="nl-NL" sz="1400" dirty="0"/>
                        <a:t>2. Nieuwe, logischer systematiek</a:t>
                      </a:r>
                    </a:p>
                    <a:p>
                      <a:endParaRPr lang="nl-NL" sz="1400" dirty="0"/>
                    </a:p>
                  </a:txBody>
                  <a:tcPr marL="68580" marR="68580" marT="34290" marB="34290"/>
                </a:tc>
                <a:tc>
                  <a:txBody>
                    <a:bodyPr/>
                    <a:lstStyle/>
                    <a:p>
                      <a:pPr marL="285750" indent="-285750">
                        <a:buFont typeface="Arial" panose="020B0604020202020204" pitchFamily="34" charset="0"/>
                        <a:buChar char="•"/>
                      </a:pPr>
                      <a:r>
                        <a:rPr lang="nl-NL" sz="1400" dirty="0"/>
                        <a:t>Artikel 87: wie kan geheimhouding opleggen?</a:t>
                      </a:r>
                    </a:p>
                    <a:p>
                      <a:pPr marL="285750" indent="-285750">
                        <a:buFont typeface="Arial" panose="020B0604020202020204" pitchFamily="34" charset="0"/>
                        <a:buChar char="•"/>
                      </a:pPr>
                      <a:endParaRPr lang="nl-NL" sz="1400" dirty="0"/>
                    </a:p>
                    <a:p>
                      <a:pPr marL="285750" indent="-285750">
                        <a:buFont typeface="Arial" panose="020B0604020202020204" pitchFamily="34" charset="0"/>
                        <a:buChar char="•"/>
                      </a:pPr>
                      <a:r>
                        <a:rPr lang="nl-NL" sz="1400" dirty="0"/>
                        <a:t>Artikel 88: wie heeft recht op kennisneming van geheime informatie?</a:t>
                      </a:r>
                    </a:p>
                    <a:p>
                      <a:pPr marL="285750" indent="-285750">
                        <a:buFont typeface="Arial" panose="020B0604020202020204" pitchFamily="34" charset="0"/>
                        <a:buChar char="•"/>
                      </a:pPr>
                      <a:endParaRPr lang="nl-NL" sz="1400" dirty="0"/>
                    </a:p>
                    <a:p>
                      <a:pPr marL="285750" indent="-285750">
                        <a:buFont typeface="Arial" panose="020B0604020202020204" pitchFamily="34" charset="0"/>
                        <a:buChar char="•"/>
                      </a:pPr>
                      <a:r>
                        <a:rPr lang="nl-NL" sz="1400" dirty="0"/>
                        <a:t>Artikel 89: wat zijn de consequenties van geheimhouding en hoe kom je er weer vanaf?</a:t>
                      </a:r>
                    </a:p>
                  </a:txBody>
                  <a:tcPr marL="68580" marR="68580" marT="34290" marB="34290"/>
                </a:tc>
                <a:extLst>
                  <a:ext uri="{0D108BD9-81ED-4DB2-BD59-A6C34878D82A}">
                    <a16:rowId xmlns:a16="http://schemas.microsoft.com/office/drawing/2014/main" val="1181168038"/>
                  </a:ext>
                </a:extLst>
              </a:tr>
            </a:tbl>
          </a:graphicData>
        </a:graphic>
      </p:graphicFrame>
    </p:spTree>
    <p:extLst>
      <p:ext uri="{BB962C8B-B14F-4D97-AF65-F5344CB8AC3E}">
        <p14:creationId xmlns:p14="http://schemas.microsoft.com/office/powerpoint/2010/main" val="3619450879"/>
      </p:ext>
    </p:extLst>
  </p:cSld>
  <p:clrMapOvr>
    <a:masterClrMapping/>
  </p:clrMapOvr>
</p:sld>
</file>

<file path=ppt/theme/theme1.xml><?xml version="1.0" encoding="utf-8"?>
<a:theme xmlns:a="http://schemas.openxmlformats.org/drawingml/2006/main" name="Title Design">
  <a:themeElements>
    <a:clrScheme name="Title Design 1">
      <a:dk1>
        <a:srgbClr val="000000"/>
      </a:dk1>
      <a:lt1>
        <a:srgbClr val="FFFFFF"/>
      </a:lt1>
      <a:dk2>
        <a:srgbClr val="FFFFFF"/>
      </a:dk2>
      <a:lt2>
        <a:srgbClr val="808080"/>
      </a:lt2>
      <a:accent1>
        <a:srgbClr val="009CEF"/>
      </a:accent1>
      <a:accent2>
        <a:srgbClr val="CC0000"/>
      </a:accent2>
      <a:accent3>
        <a:srgbClr val="FFFFFF"/>
      </a:accent3>
      <a:accent4>
        <a:srgbClr val="000000"/>
      </a:accent4>
      <a:accent5>
        <a:srgbClr val="AACBF6"/>
      </a:accent5>
      <a:accent6>
        <a:srgbClr val="B90000"/>
      </a:accent6>
      <a:hlink>
        <a:srgbClr val="000000"/>
      </a:hlink>
      <a:folHlink>
        <a:srgbClr val="772D6B"/>
      </a:folHlink>
    </a:clrScheme>
    <a:fontScheme name="Title Design">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itle Design 1">
        <a:dk1>
          <a:srgbClr val="000000"/>
        </a:dk1>
        <a:lt1>
          <a:srgbClr val="FFFFFF"/>
        </a:lt1>
        <a:dk2>
          <a:srgbClr val="FFFFFF"/>
        </a:dk2>
        <a:lt2>
          <a:srgbClr val="808080"/>
        </a:lt2>
        <a:accent1>
          <a:srgbClr val="009CEF"/>
        </a:accent1>
        <a:accent2>
          <a:srgbClr val="CC0000"/>
        </a:accent2>
        <a:accent3>
          <a:srgbClr val="FFFFFF"/>
        </a:accent3>
        <a:accent4>
          <a:srgbClr val="000000"/>
        </a:accent4>
        <a:accent5>
          <a:srgbClr val="AACBF6"/>
        </a:accent5>
        <a:accent6>
          <a:srgbClr val="B90000"/>
        </a:accent6>
        <a:hlink>
          <a:srgbClr val="000000"/>
        </a:hlink>
        <a:folHlink>
          <a:srgbClr val="772D6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reak Design">
  <a:themeElements>
    <a:clrScheme name="Break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reak Design">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reak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reak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reak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reak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reak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reak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reak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reak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reak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reak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reak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reak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reak Design 13">
        <a:dk1>
          <a:srgbClr val="000000"/>
        </a:dk1>
        <a:lt1>
          <a:srgbClr val="FFFFFF"/>
        </a:lt1>
        <a:dk2>
          <a:srgbClr val="FFFFFF"/>
        </a:dk2>
        <a:lt2>
          <a:srgbClr val="808080"/>
        </a:lt2>
        <a:accent1>
          <a:srgbClr val="009CEF"/>
        </a:accent1>
        <a:accent2>
          <a:srgbClr val="CC0000"/>
        </a:accent2>
        <a:accent3>
          <a:srgbClr val="FFFFFF"/>
        </a:accent3>
        <a:accent4>
          <a:srgbClr val="000000"/>
        </a:accent4>
        <a:accent5>
          <a:srgbClr val="AACBF6"/>
        </a:accent5>
        <a:accent6>
          <a:srgbClr val="B90000"/>
        </a:accent6>
        <a:hlink>
          <a:srgbClr val="000000"/>
        </a:hlink>
        <a:folHlink>
          <a:srgbClr val="772D6B"/>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End Design">
  <a:themeElements>
    <a:clrScheme name="End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nd Design">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nd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nd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nd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nd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nd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nd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nd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nd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nd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nd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nd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nd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End Design 13">
        <a:dk1>
          <a:srgbClr val="000000"/>
        </a:dk1>
        <a:lt1>
          <a:srgbClr val="FFFFFF"/>
        </a:lt1>
        <a:dk2>
          <a:srgbClr val="FFFFFF"/>
        </a:dk2>
        <a:lt2>
          <a:srgbClr val="808080"/>
        </a:lt2>
        <a:accent1>
          <a:srgbClr val="009CEF"/>
        </a:accent1>
        <a:accent2>
          <a:srgbClr val="CC0000"/>
        </a:accent2>
        <a:accent3>
          <a:srgbClr val="FFFFFF"/>
        </a:accent3>
        <a:accent4>
          <a:srgbClr val="000000"/>
        </a:accent4>
        <a:accent5>
          <a:srgbClr val="AACBF6"/>
        </a:accent5>
        <a:accent6>
          <a:srgbClr val="B90000"/>
        </a:accent6>
        <a:hlink>
          <a:srgbClr val="000000"/>
        </a:hlink>
        <a:folHlink>
          <a:srgbClr val="772D6B"/>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915</Words>
  <Application>Microsoft Office PowerPoint</Application>
  <PresentationFormat>Diavoorstelling (4:3)</PresentationFormat>
  <Paragraphs>104</Paragraphs>
  <Slides>14</Slides>
  <Notes>1</Notes>
  <HiddenSlides>0</HiddenSlides>
  <MMClips>0</MMClips>
  <ScaleCrop>false</ScaleCrop>
  <HeadingPairs>
    <vt:vector size="6" baseType="variant">
      <vt:variant>
        <vt:lpstr>Gebruikte lettertypen</vt:lpstr>
      </vt:variant>
      <vt:variant>
        <vt:i4>6</vt:i4>
      </vt:variant>
      <vt:variant>
        <vt:lpstr>Thema</vt:lpstr>
      </vt:variant>
      <vt:variant>
        <vt:i4>3</vt:i4>
      </vt:variant>
      <vt:variant>
        <vt:lpstr>Diatitels</vt:lpstr>
      </vt:variant>
      <vt:variant>
        <vt:i4>14</vt:i4>
      </vt:variant>
    </vt:vector>
  </HeadingPairs>
  <TitlesOfParts>
    <vt:vector size="23" baseType="lpstr">
      <vt:lpstr>Arial</vt:lpstr>
      <vt:lpstr>Courier New</vt:lpstr>
      <vt:lpstr>Georgia</vt:lpstr>
      <vt:lpstr>UniversLTPro-45Light</vt:lpstr>
      <vt:lpstr>Verdana</vt:lpstr>
      <vt:lpstr>Wingdings</vt:lpstr>
      <vt:lpstr>Title Design</vt:lpstr>
      <vt:lpstr>Break Design</vt:lpstr>
      <vt:lpstr>End Design</vt:lpstr>
      <vt:lpstr>De wet bevorderen integriteit en functioneren decentraal bestuur</vt:lpstr>
      <vt:lpstr>In 2 stappen…</vt:lpstr>
      <vt:lpstr>Persoonlijk belang</vt:lpstr>
      <vt:lpstr>Persoonlijk belang</vt:lpstr>
      <vt:lpstr>VOG wethouders</vt:lpstr>
      <vt:lpstr>Raad van State</vt:lpstr>
      <vt:lpstr>Rol Commissaris van de Koning</vt:lpstr>
      <vt:lpstr>Geheimhouding</vt:lpstr>
      <vt:lpstr>2. De nieuwe regeling</vt:lpstr>
      <vt:lpstr>Geheimhouding</vt:lpstr>
      <vt:lpstr>Geheimhouding</vt:lpstr>
      <vt:lpstr>Geheimhouding</vt:lpstr>
      <vt:lpstr>Oude en nieuwe vragen</vt:lpstr>
      <vt:lpstr>Beperking van de geheimhouding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J.B. Hemel</dc:creator>
  <cp:keywords>Version 2.1</cp:keywords>
  <cp:lastModifiedBy>Iris de Jong</cp:lastModifiedBy>
  <cp:revision>231</cp:revision>
  <cp:lastPrinted>2019-02-12T08:05:52Z</cp:lastPrinted>
  <dcterms:created xsi:type="dcterms:W3CDTF">2008-06-10T08:12:30Z</dcterms:created>
  <dcterms:modified xsi:type="dcterms:W3CDTF">2023-03-07T20:51:00Z</dcterms:modified>
  <dc:language>NL</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ype">
    <vt:lpwstr>RUG</vt:lpwstr>
  </property>
  <property fmtid="{D5CDD505-2E9C-101B-9397-08002B2CF9AE}" pid="3" name="Sjabloonversie">
    <vt:lpwstr>5</vt:lpwstr>
  </property>
  <property fmtid="{D5CDD505-2E9C-101B-9397-08002B2CF9AE}" pid="4" name="Eco">
    <vt:lpwstr>JA</vt:lpwstr>
  </property>
  <property fmtid="{D5CDD505-2E9C-101B-9397-08002B2CF9AE}" pid="5" name="Logoformaat">
    <vt:lpwstr>KLEIN</vt:lpwstr>
  </property>
  <property fmtid="{D5CDD505-2E9C-101B-9397-08002B2CF9AE}" pid="6" name="RodeLijn">
    <vt:lpwstr>JA</vt:lpwstr>
  </property>
  <property fmtid="{D5CDD505-2E9C-101B-9397-08002B2CF9AE}" pid="7" name="Datum">
    <vt:lpwstr>08-02-2016</vt:lpwstr>
  </property>
  <property fmtid="{D5CDD505-2E9C-101B-9397-08002B2CF9AE}" pid="8" name="txtDate">
    <vt:lpwstr>08-02-2016</vt:lpwstr>
  </property>
  <property fmtid="{D5CDD505-2E9C-101B-9397-08002B2CF9AE}" pid="9" name="AutoDatum">
    <vt:lpwstr>NEE</vt:lpwstr>
  </property>
  <property fmtid="{D5CDD505-2E9C-101B-9397-08002B2CF9AE}" pid="10" name="cboLanguage">
    <vt:lpwstr>Nederlands</vt:lpwstr>
  </property>
  <property fmtid="{D5CDD505-2E9C-101B-9397-08002B2CF9AE}" pid="11" name="cboFaculty">
    <vt:lpwstr> - </vt:lpwstr>
  </property>
  <property fmtid="{D5CDD505-2E9C-101B-9397-08002B2CF9AE}" pid="12" name="txtDepartment">
    <vt:lpwstr/>
  </property>
  <property fmtid="{D5CDD505-2E9C-101B-9397-08002B2CF9AE}" pid="13" name="chbDatumAmerikaans">
    <vt:lpwstr>0</vt:lpwstr>
  </property>
  <property fmtid="{D5CDD505-2E9C-101B-9397-08002B2CF9AE}" pid="14" name="optBreed">
    <vt:lpwstr>0</vt:lpwstr>
  </property>
  <property fmtid="{D5CDD505-2E9C-101B-9397-08002B2CF9AE}" pid="15" name="optSmal">
    <vt:lpwstr>1</vt:lpwstr>
  </property>
  <property fmtid="{D5CDD505-2E9C-101B-9397-08002B2CF9AE}" pid="16" name="optLogoKlein">
    <vt:lpwstr>1</vt:lpwstr>
  </property>
  <property fmtid="{D5CDD505-2E9C-101B-9397-08002B2CF9AE}" pid="17" name="optLogoGroot">
    <vt:lpwstr>0</vt:lpwstr>
  </property>
  <property fmtid="{D5CDD505-2E9C-101B-9397-08002B2CF9AE}" pid="18" name="chkEco">
    <vt:lpwstr>1</vt:lpwstr>
  </property>
  <property fmtid="{D5CDD505-2E9C-101B-9397-08002B2CF9AE}" pid="19" name="chkLijn">
    <vt:lpwstr>1</vt:lpwstr>
  </property>
</Properties>
</file>