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326" r:id="rId2"/>
    <p:sldId id="330" r:id="rId3"/>
    <p:sldId id="364" r:id="rId4"/>
    <p:sldId id="365" r:id="rId5"/>
    <p:sldId id="332" r:id="rId6"/>
    <p:sldId id="331" r:id="rId7"/>
    <p:sldId id="333" r:id="rId8"/>
    <p:sldId id="335" r:id="rId9"/>
    <p:sldId id="381" r:id="rId10"/>
    <p:sldId id="334" r:id="rId11"/>
    <p:sldId id="328" r:id="rId12"/>
    <p:sldId id="382" r:id="rId13"/>
    <p:sldId id="383" r:id="rId14"/>
    <p:sldId id="297" r:id="rId15"/>
    <p:sldId id="296" r:id="rId16"/>
    <p:sldId id="310" r:id="rId17"/>
    <p:sldId id="299" r:id="rId18"/>
    <p:sldId id="300" r:id="rId19"/>
    <p:sldId id="384" r:id="rId20"/>
    <p:sldId id="385" r:id="rId21"/>
    <p:sldId id="388" r:id="rId22"/>
    <p:sldId id="387" r:id="rId23"/>
    <p:sldId id="386" r:id="rId24"/>
    <p:sldId id="307" r:id="rId25"/>
    <p:sldId id="301" r:id="rId26"/>
    <p:sldId id="302" r:id="rId27"/>
  </p:sldIdLst>
  <p:sldSz cx="9144000" cy="5143500" type="screen16x9"/>
  <p:notesSz cx="6797675" cy="9928225"/>
  <p:defaultTextStyle>
    <a:defPPr>
      <a:defRPr lang="nl-NL"/>
    </a:defPPr>
    <a:lvl1pPr algn="l" defTabSz="457200" rtl="0" fontAlgn="base">
      <a:spcBef>
        <a:spcPct val="0"/>
      </a:spcBef>
      <a:spcAft>
        <a:spcPct val="0"/>
      </a:spcAft>
      <a:defRPr kern="1200">
        <a:solidFill>
          <a:schemeClr val="tx1"/>
        </a:solidFill>
        <a:latin typeface="Arial" pitchFamily="-105" charset="0"/>
        <a:ea typeface="ＭＳ Ｐゴシック" pitchFamily="-105" charset="-128"/>
        <a:cs typeface="ＭＳ Ｐゴシック" pitchFamily="-105" charset="-128"/>
      </a:defRPr>
    </a:lvl1pPr>
    <a:lvl2pPr marL="457200" algn="l" defTabSz="457200" rtl="0" fontAlgn="base">
      <a:spcBef>
        <a:spcPct val="0"/>
      </a:spcBef>
      <a:spcAft>
        <a:spcPct val="0"/>
      </a:spcAft>
      <a:defRPr kern="1200">
        <a:solidFill>
          <a:schemeClr val="tx1"/>
        </a:solidFill>
        <a:latin typeface="Arial" pitchFamily="-105" charset="0"/>
        <a:ea typeface="ＭＳ Ｐゴシック" pitchFamily="-105" charset="-128"/>
        <a:cs typeface="ＭＳ Ｐゴシック" pitchFamily="-105" charset="-128"/>
      </a:defRPr>
    </a:lvl2pPr>
    <a:lvl3pPr marL="914400" algn="l" defTabSz="457200" rtl="0" fontAlgn="base">
      <a:spcBef>
        <a:spcPct val="0"/>
      </a:spcBef>
      <a:spcAft>
        <a:spcPct val="0"/>
      </a:spcAft>
      <a:defRPr kern="1200">
        <a:solidFill>
          <a:schemeClr val="tx1"/>
        </a:solidFill>
        <a:latin typeface="Arial" pitchFamily="-105" charset="0"/>
        <a:ea typeface="ＭＳ Ｐゴシック" pitchFamily="-105" charset="-128"/>
        <a:cs typeface="ＭＳ Ｐゴシック" pitchFamily="-105" charset="-128"/>
      </a:defRPr>
    </a:lvl3pPr>
    <a:lvl4pPr marL="1371600" algn="l" defTabSz="457200" rtl="0" fontAlgn="base">
      <a:spcBef>
        <a:spcPct val="0"/>
      </a:spcBef>
      <a:spcAft>
        <a:spcPct val="0"/>
      </a:spcAft>
      <a:defRPr kern="1200">
        <a:solidFill>
          <a:schemeClr val="tx1"/>
        </a:solidFill>
        <a:latin typeface="Arial" pitchFamily="-105" charset="0"/>
        <a:ea typeface="ＭＳ Ｐゴシック" pitchFamily="-105" charset="-128"/>
        <a:cs typeface="ＭＳ Ｐゴシック" pitchFamily="-105" charset="-128"/>
      </a:defRPr>
    </a:lvl4pPr>
    <a:lvl5pPr marL="1828800" algn="l" defTabSz="457200" rtl="0" fontAlgn="base">
      <a:spcBef>
        <a:spcPct val="0"/>
      </a:spcBef>
      <a:spcAft>
        <a:spcPct val="0"/>
      </a:spcAft>
      <a:defRPr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2418" autoAdjust="0"/>
  </p:normalViewPr>
  <p:slideViewPr>
    <p:cSldViewPr snapToGrid="0" snapToObjects="1">
      <p:cViewPr varScale="1">
        <p:scale>
          <a:sx n="61" d="100"/>
          <a:sy n="61" d="100"/>
        </p:scale>
        <p:origin x="1296" y="43"/>
      </p:cViewPr>
      <p:guideLst>
        <p:guide orient="horz" pos="1620"/>
        <p:guide pos="2880"/>
      </p:guideLst>
    </p:cSldViewPr>
  </p:slideViewPr>
  <p:outlineViewPr>
    <p:cViewPr>
      <p:scale>
        <a:sx n="33" d="100"/>
        <a:sy n="33" d="100"/>
      </p:scale>
      <p:origin x="0" y="5358"/>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411"/>
          </a:xfrm>
          <a:prstGeom prst="rect">
            <a:avLst/>
          </a:prstGeom>
        </p:spPr>
        <p:txBody>
          <a:bodyPr vert="horz" lIns="91430" tIns="45715" rIns="91430" bIns="45715" rtlCol="0"/>
          <a:lstStyle>
            <a:lvl1pPr algn="l" fontAlgn="auto">
              <a:spcBef>
                <a:spcPts val="0"/>
              </a:spcBef>
              <a:spcAft>
                <a:spcPts val="0"/>
              </a:spcAft>
              <a:defRPr sz="1200" smtClean="0">
                <a:latin typeface="+mn-lt"/>
                <a:ea typeface="+mn-ea"/>
                <a:cs typeface="+mn-cs"/>
              </a:defRPr>
            </a:lvl1pPr>
          </a:lstStyle>
          <a:p>
            <a:pPr>
              <a:defRPr/>
            </a:pPr>
            <a:endParaRPr lang="nl-NL"/>
          </a:p>
        </p:txBody>
      </p:sp>
      <p:sp>
        <p:nvSpPr>
          <p:cNvPr id="3" name="Tijdelijke aanduiding voor datum 2"/>
          <p:cNvSpPr>
            <a:spLocks noGrp="1"/>
          </p:cNvSpPr>
          <p:nvPr>
            <p:ph type="dt" sz="quarter" idx="1"/>
          </p:nvPr>
        </p:nvSpPr>
        <p:spPr>
          <a:xfrm>
            <a:off x="3850443" y="0"/>
            <a:ext cx="2945659" cy="496411"/>
          </a:xfrm>
          <a:prstGeom prst="rect">
            <a:avLst/>
          </a:prstGeom>
        </p:spPr>
        <p:txBody>
          <a:bodyPr vert="horz" lIns="91430" tIns="45715" rIns="91430" bIns="45715" rtlCol="0"/>
          <a:lstStyle>
            <a:lvl1pPr algn="r" fontAlgn="auto">
              <a:spcBef>
                <a:spcPts val="0"/>
              </a:spcBef>
              <a:spcAft>
                <a:spcPts val="0"/>
              </a:spcAft>
              <a:defRPr sz="1200" smtClean="0">
                <a:latin typeface="+mn-lt"/>
                <a:ea typeface="+mn-ea"/>
                <a:cs typeface="+mn-cs"/>
              </a:defRPr>
            </a:lvl1pPr>
          </a:lstStyle>
          <a:p>
            <a:pPr>
              <a:defRPr/>
            </a:pPr>
            <a:fld id="{38616CBA-110B-A344-B65C-104E60A9181C}" type="datetime1">
              <a:rPr lang="nl-NL"/>
              <a:pPr>
                <a:defRPr/>
              </a:pPr>
              <a:t>17-7-2018</a:t>
            </a:fld>
            <a:endParaRPr lang="nl-NL"/>
          </a:p>
        </p:txBody>
      </p:sp>
      <p:sp>
        <p:nvSpPr>
          <p:cNvPr id="4" name="Tijdelijke aanduiding voor voettekst 3"/>
          <p:cNvSpPr>
            <a:spLocks noGrp="1"/>
          </p:cNvSpPr>
          <p:nvPr>
            <p:ph type="ftr" sz="quarter" idx="2"/>
          </p:nvPr>
        </p:nvSpPr>
        <p:spPr>
          <a:xfrm>
            <a:off x="0" y="9430092"/>
            <a:ext cx="2945659" cy="496411"/>
          </a:xfrm>
          <a:prstGeom prst="rect">
            <a:avLst/>
          </a:prstGeom>
        </p:spPr>
        <p:txBody>
          <a:bodyPr vert="horz" lIns="91430" tIns="45715" rIns="91430" bIns="45715" rtlCol="0" anchor="b"/>
          <a:lstStyle>
            <a:lvl1pPr algn="l" fontAlgn="auto">
              <a:spcBef>
                <a:spcPts val="0"/>
              </a:spcBef>
              <a:spcAft>
                <a:spcPts val="0"/>
              </a:spcAft>
              <a:defRPr sz="1200" smtClean="0">
                <a:latin typeface="+mn-lt"/>
                <a:ea typeface="+mn-ea"/>
                <a:cs typeface="+mn-cs"/>
              </a:defRPr>
            </a:lvl1pPr>
          </a:lstStyle>
          <a:p>
            <a:pPr>
              <a:defRPr/>
            </a:pPr>
            <a:endParaRPr lang="nl-NL"/>
          </a:p>
        </p:txBody>
      </p:sp>
      <p:sp>
        <p:nvSpPr>
          <p:cNvPr id="5" name="Tijdelijke aanduiding voor dianummer 4"/>
          <p:cNvSpPr>
            <a:spLocks noGrp="1"/>
          </p:cNvSpPr>
          <p:nvPr>
            <p:ph type="sldNum" sz="quarter" idx="3"/>
          </p:nvPr>
        </p:nvSpPr>
        <p:spPr>
          <a:xfrm>
            <a:off x="3850443" y="9430092"/>
            <a:ext cx="2945659" cy="496411"/>
          </a:xfrm>
          <a:prstGeom prst="rect">
            <a:avLst/>
          </a:prstGeom>
        </p:spPr>
        <p:txBody>
          <a:bodyPr vert="horz" lIns="91430" tIns="45715" rIns="91430" bIns="45715" rtlCol="0" anchor="b"/>
          <a:lstStyle>
            <a:lvl1pPr algn="r" fontAlgn="auto">
              <a:spcBef>
                <a:spcPts val="0"/>
              </a:spcBef>
              <a:spcAft>
                <a:spcPts val="0"/>
              </a:spcAft>
              <a:defRPr sz="1200" smtClean="0">
                <a:latin typeface="+mn-lt"/>
                <a:ea typeface="+mn-ea"/>
                <a:cs typeface="+mn-cs"/>
              </a:defRPr>
            </a:lvl1pPr>
          </a:lstStyle>
          <a:p>
            <a:pPr>
              <a:defRPr/>
            </a:pPr>
            <a:fld id="{80A94180-122F-BF41-9A49-CDD0BD75681C}" type="slidenum">
              <a:rPr lang="nl-NL"/>
              <a:pPr>
                <a:defRPr/>
              </a:pPr>
              <a:t>‹nr.›</a:t>
            </a:fld>
            <a:endParaRPr lang="nl-NL"/>
          </a:p>
        </p:txBody>
      </p:sp>
    </p:spTree>
    <p:extLst>
      <p:ext uri="{BB962C8B-B14F-4D97-AF65-F5344CB8AC3E}">
        <p14:creationId xmlns:p14="http://schemas.microsoft.com/office/powerpoint/2010/main" val="21712033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411"/>
          </a:xfrm>
          <a:prstGeom prst="rect">
            <a:avLst/>
          </a:prstGeom>
        </p:spPr>
        <p:txBody>
          <a:bodyPr vert="horz" lIns="91430" tIns="45715" rIns="91430" bIns="45715" rtlCol="0"/>
          <a:lstStyle>
            <a:lvl1pPr algn="l" fontAlgn="auto">
              <a:spcBef>
                <a:spcPts val="0"/>
              </a:spcBef>
              <a:spcAft>
                <a:spcPts val="0"/>
              </a:spcAft>
              <a:defRPr sz="1200" smtClean="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50443" y="0"/>
            <a:ext cx="2945659" cy="496411"/>
          </a:xfrm>
          <a:prstGeom prst="rect">
            <a:avLst/>
          </a:prstGeom>
        </p:spPr>
        <p:txBody>
          <a:bodyPr vert="horz" lIns="91430" tIns="45715" rIns="91430" bIns="45715" rtlCol="0"/>
          <a:lstStyle>
            <a:lvl1pPr algn="r" fontAlgn="auto">
              <a:spcBef>
                <a:spcPts val="0"/>
              </a:spcBef>
              <a:spcAft>
                <a:spcPts val="0"/>
              </a:spcAft>
              <a:defRPr sz="1200" smtClean="0">
                <a:latin typeface="+mn-lt"/>
                <a:ea typeface="+mn-ea"/>
                <a:cs typeface="+mn-cs"/>
              </a:defRPr>
            </a:lvl1pPr>
          </a:lstStyle>
          <a:p>
            <a:pPr>
              <a:defRPr/>
            </a:pPr>
            <a:fld id="{7C8B8E49-8D33-AD47-AEF5-71ADB61F4A2E}" type="datetime1">
              <a:rPr lang="nl-NL"/>
              <a:pPr>
                <a:defRPr/>
              </a:pPr>
              <a:t>17-7-2018</a:t>
            </a:fld>
            <a:endParaRPr lang="nl-NL"/>
          </a:p>
        </p:txBody>
      </p:sp>
      <p:sp>
        <p:nvSpPr>
          <p:cNvPr id="4" name="Tijdelijke aanduiding voor dia-afbeelding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30" tIns="45715" rIns="91430" bIns="45715" rtlCol="0" anchor="ctr"/>
          <a:lstStyle/>
          <a:p>
            <a:pPr lvl="0"/>
            <a:endParaRPr lang="nl-NL" noProof="0"/>
          </a:p>
        </p:txBody>
      </p:sp>
      <p:sp>
        <p:nvSpPr>
          <p:cNvPr id="5" name="Tijdelijke aanduiding voor notities 4"/>
          <p:cNvSpPr>
            <a:spLocks noGrp="1"/>
          </p:cNvSpPr>
          <p:nvPr>
            <p:ph type="body" sz="quarter" idx="3"/>
          </p:nvPr>
        </p:nvSpPr>
        <p:spPr>
          <a:xfrm>
            <a:off x="679768" y="4715908"/>
            <a:ext cx="5438140" cy="4467701"/>
          </a:xfrm>
          <a:prstGeom prst="rect">
            <a:avLst/>
          </a:prstGeom>
        </p:spPr>
        <p:txBody>
          <a:bodyPr vert="horz" lIns="91430" tIns="45715" rIns="91430" bIns="45715" rtlCol="0">
            <a:normAutofit/>
          </a:bodyPr>
          <a:lstStyle/>
          <a:p>
            <a:pPr lvl="0"/>
            <a:r>
              <a:rPr lang="nl-NL" noProof="0"/>
              <a:t>Klik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9430092"/>
            <a:ext cx="2945659" cy="496411"/>
          </a:xfrm>
          <a:prstGeom prst="rect">
            <a:avLst/>
          </a:prstGeom>
        </p:spPr>
        <p:txBody>
          <a:bodyPr vert="horz" lIns="91430" tIns="45715" rIns="91430" bIns="45715" rtlCol="0" anchor="b"/>
          <a:lstStyle>
            <a:lvl1pPr algn="l" fontAlgn="auto">
              <a:spcBef>
                <a:spcPts val="0"/>
              </a:spcBef>
              <a:spcAft>
                <a:spcPts val="0"/>
              </a:spcAft>
              <a:defRPr sz="1200" smtClean="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50443" y="9430092"/>
            <a:ext cx="2945659" cy="496411"/>
          </a:xfrm>
          <a:prstGeom prst="rect">
            <a:avLst/>
          </a:prstGeom>
        </p:spPr>
        <p:txBody>
          <a:bodyPr vert="horz" lIns="91430" tIns="45715" rIns="91430" bIns="45715" rtlCol="0" anchor="b"/>
          <a:lstStyle>
            <a:lvl1pPr algn="r" fontAlgn="auto">
              <a:spcBef>
                <a:spcPts val="0"/>
              </a:spcBef>
              <a:spcAft>
                <a:spcPts val="0"/>
              </a:spcAft>
              <a:defRPr sz="1200" smtClean="0">
                <a:latin typeface="+mn-lt"/>
                <a:ea typeface="+mn-ea"/>
                <a:cs typeface="+mn-cs"/>
              </a:defRPr>
            </a:lvl1pPr>
          </a:lstStyle>
          <a:p>
            <a:pPr>
              <a:defRPr/>
            </a:pPr>
            <a:fld id="{E2797D82-5E24-9D48-BF5B-82FD2EFBF75E}" type="slidenum">
              <a:rPr lang="nl-NL"/>
              <a:pPr>
                <a:defRPr/>
              </a:pPr>
              <a:t>‹nr.›</a:t>
            </a:fld>
            <a:endParaRPr lang="nl-NL"/>
          </a:p>
        </p:txBody>
      </p:sp>
    </p:spTree>
    <p:extLst>
      <p:ext uri="{BB962C8B-B14F-4D97-AF65-F5344CB8AC3E}">
        <p14:creationId xmlns:p14="http://schemas.microsoft.com/office/powerpoint/2010/main" val="517369702"/>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pitchFamily="-105" charset="-128"/>
        <a:cs typeface="ＭＳ Ｐゴシック" pitchFamily="-105"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5"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5"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5"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Opening</a:t>
            </a:r>
            <a:r>
              <a:rPr lang="nl-NL" baseline="0" dirty="0"/>
              <a:t> Marion </a:t>
            </a:r>
            <a:endParaRPr lang="nl-NL" dirty="0"/>
          </a:p>
        </p:txBody>
      </p:sp>
      <p:sp>
        <p:nvSpPr>
          <p:cNvPr id="4" name="Tijdelijke aanduiding voor dianummer 3"/>
          <p:cNvSpPr>
            <a:spLocks noGrp="1"/>
          </p:cNvSpPr>
          <p:nvPr>
            <p:ph type="sldNum" sz="quarter" idx="10"/>
          </p:nvPr>
        </p:nvSpPr>
        <p:spPr/>
        <p:txBody>
          <a:bodyPr/>
          <a:lstStyle/>
          <a:p>
            <a:pPr>
              <a:defRPr/>
            </a:pPr>
            <a:fld id="{E2797D82-5E24-9D48-BF5B-82FD2EFBF75E}" type="slidenum">
              <a:rPr lang="nl-NL" smtClean="0"/>
              <a:pPr>
                <a:defRPr/>
              </a:pPr>
              <a:t>14</a:t>
            </a:fld>
            <a:endParaRPr lang="nl-NL"/>
          </a:p>
        </p:txBody>
      </p:sp>
    </p:spTree>
    <p:extLst>
      <p:ext uri="{BB962C8B-B14F-4D97-AF65-F5344CB8AC3E}">
        <p14:creationId xmlns:p14="http://schemas.microsoft.com/office/powerpoint/2010/main" val="1329227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Agenda, Marion </a:t>
            </a:r>
          </a:p>
        </p:txBody>
      </p:sp>
      <p:sp>
        <p:nvSpPr>
          <p:cNvPr id="4" name="Tijdelijke aanduiding voor dianummer 3"/>
          <p:cNvSpPr>
            <a:spLocks noGrp="1"/>
          </p:cNvSpPr>
          <p:nvPr>
            <p:ph type="sldNum" sz="quarter" idx="10"/>
          </p:nvPr>
        </p:nvSpPr>
        <p:spPr/>
        <p:txBody>
          <a:bodyPr/>
          <a:lstStyle/>
          <a:p>
            <a:pPr>
              <a:defRPr/>
            </a:pPr>
            <a:fld id="{E2797D82-5E24-9D48-BF5B-82FD2EFBF75E}" type="slidenum">
              <a:rPr lang="nl-NL" smtClean="0"/>
              <a:pPr>
                <a:defRPr/>
              </a:pPr>
              <a:t>15</a:t>
            </a:fld>
            <a:endParaRPr lang="nl-NL"/>
          </a:p>
        </p:txBody>
      </p:sp>
    </p:spTree>
    <p:extLst>
      <p:ext uri="{BB962C8B-B14F-4D97-AF65-F5344CB8AC3E}">
        <p14:creationId xmlns:p14="http://schemas.microsoft.com/office/powerpoint/2010/main" val="18511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Agenda, Marion </a:t>
            </a:r>
          </a:p>
        </p:txBody>
      </p:sp>
      <p:sp>
        <p:nvSpPr>
          <p:cNvPr id="4" name="Tijdelijke aanduiding voor dianummer 3"/>
          <p:cNvSpPr>
            <a:spLocks noGrp="1"/>
          </p:cNvSpPr>
          <p:nvPr>
            <p:ph type="sldNum" sz="quarter" idx="10"/>
          </p:nvPr>
        </p:nvSpPr>
        <p:spPr/>
        <p:txBody>
          <a:bodyPr/>
          <a:lstStyle/>
          <a:p>
            <a:pPr>
              <a:defRPr/>
            </a:pPr>
            <a:fld id="{E2797D82-5E24-9D48-BF5B-82FD2EFBF75E}" type="slidenum">
              <a:rPr lang="nl-NL" smtClean="0"/>
              <a:pPr>
                <a:defRPr/>
              </a:pPr>
              <a:t>16</a:t>
            </a:fld>
            <a:endParaRPr lang="nl-NL"/>
          </a:p>
        </p:txBody>
      </p:sp>
    </p:spTree>
    <p:extLst>
      <p:ext uri="{BB962C8B-B14F-4D97-AF65-F5344CB8AC3E}">
        <p14:creationId xmlns:p14="http://schemas.microsoft.com/office/powerpoint/2010/main" val="2416000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Agenda, Marion </a:t>
            </a:r>
          </a:p>
        </p:txBody>
      </p:sp>
      <p:sp>
        <p:nvSpPr>
          <p:cNvPr id="4" name="Tijdelijke aanduiding voor dianummer 3"/>
          <p:cNvSpPr>
            <a:spLocks noGrp="1"/>
          </p:cNvSpPr>
          <p:nvPr>
            <p:ph type="sldNum" sz="quarter" idx="10"/>
          </p:nvPr>
        </p:nvSpPr>
        <p:spPr/>
        <p:txBody>
          <a:bodyPr/>
          <a:lstStyle/>
          <a:p>
            <a:pPr>
              <a:defRPr/>
            </a:pPr>
            <a:fld id="{E2797D82-5E24-9D48-BF5B-82FD2EFBF75E}" type="slidenum">
              <a:rPr lang="nl-NL" smtClean="0"/>
              <a:pPr>
                <a:defRPr/>
              </a:pPr>
              <a:t>17</a:t>
            </a:fld>
            <a:endParaRPr lang="nl-NL"/>
          </a:p>
        </p:txBody>
      </p:sp>
    </p:spTree>
    <p:extLst>
      <p:ext uri="{BB962C8B-B14F-4D97-AF65-F5344CB8AC3E}">
        <p14:creationId xmlns:p14="http://schemas.microsoft.com/office/powerpoint/2010/main" val="3149130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Agenda, Marion </a:t>
            </a:r>
          </a:p>
        </p:txBody>
      </p:sp>
      <p:sp>
        <p:nvSpPr>
          <p:cNvPr id="4" name="Tijdelijke aanduiding voor dianummer 3"/>
          <p:cNvSpPr>
            <a:spLocks noGrp="1"/>
          </p:cNvSpPr>
          <p:nvPr>
            <p:ph type="sldNum" sz="quarter" idx="10"/>
          </p:nvPr>
        </p:nvSpPr>
        <p:spPr/>
        <p:txBody>
          <a:bodyPr/>
          <a:lstStyle/>
          <a:p>
            <a:pPr>
              <a:defRPr/>
            </a:pPr>
            <a:fld id="{E2797D82-5E24-9D48-BF5B-82FD2EFBF75E}" type="slidenum">
              <a:rPr lang="nl-NL" smtClean="0"/>
              <a:pPr>
                <a:defRPr/>
              </a:pPr>
              <a:t>18</a:t>
            </a:fld>
            <a:endParaRPr lang="nl-NL"/>
          </a:p>
        </p:txBody>
      </p:sp>
    </p:spTree>
    <p:extLst>
      <p:ext uri="{BB962C8B-B14F-4D97-AF65-F5344CB8AC3E}">
        <p14:creationId xmlns:p14="http://schemas.microsoft.com/office/powerpoint/2010/main" val="3112371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Agenda, Marion </a:t>
            </a:r>
          </a:p>
        </p:txBody>
      </p:sp>
      <p:sp>
        <p:nvSpPr>
          <p:cNvPr id="4" name="Tijdelijke aanduiding voor dianummer 3"/>
          <p:cNvSpPr>
            <a:spLocks noGrp="1"/>
          </p:cNvSpPr>
          <p:nvPr>
            <p:ph type="sldNum" sz="quarter" idx="10"/>
          </p:nvPr>
        </p:nvSpPr>
        <p:spPr/>
        <p:txBody>
          <a:bodyPr/>
          <a:lstStyle/>
          <a:p>
            <a:pPr>
              <a:defRPr/>
            </a:pPr>
            <a:fld id="{E2797D82-5E24-9D48-BF5B-82FD2EFBF75E}" type="slidenum">
              <a:rPr lang="nl-NL" smtClean="0"/>
              <a:pPr>
                <a:defRPr/>
              </a:pPr>
              <a:t>24</a:t>
            </a:fld>
            <a:endParaRPr lang="nl-NL"/>
          </a:p>
        </p:txBody>
      </p:sp>
    </p:spTree>
    <p:extLst>
      <p:ext uri="{BB962C8B-B14F-4D97-AF65-F5344CB8AC3E}">
        <p14:creationId xmlns:p14="http://schemas.microsoft.com/office/powerpoint/2010/main" val="2124123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Agenda, Marion </a:t>
            </a:r>
          </a:p>
        </p:txBody>
      </p:sp>
      <p:sp>
        <p:nvSpPr>
          <p:cNvPr id="4" name="Tijdelijke aanduiding voor dianummer 3"/>
          <p:cNvSpPr>
            <a:spLocks noGrp="1"/>
          </p:cNvSpPr>
          <p:nvPr>
            <p:ph type="sldNum" sz="quarter" idx="10"/>
          </p:nvPr>
        </p:nvSpPr>
        <p:spPr/>
        <p:txBody>
          <a:bodyPr/>
          <a:lstStyle/>
          <a:p>
            <a:pPr>
              <a:defRPr/>
            </a:pPr>
            <a:fld id="{E2797D82-5E24-9D48-BF5B-82FD2EFBF75E}" type="slidenum">
              <a:rPr lang="nl-NL" smtClean="0"/>
              <a:pPr>
                <a:defRPr/>
              </a:pPr>
              <a:t>25</a:t>
            </a:fld>
            <a:endParaRPr lang="nl-NL"/>
          </a:p>
        </p:txBody>
      </p:sp>
    </p:spTree>
    <p:extLst>
      <p:ext uri="{BB962C8B-B14F-4D97-AF65-F5344CB8AC3E}">
        <p14:creationId xmlns:p14="http://schemas.microsoft.com/office/powerpoint/2010/main" val="1171281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Agenda, Marion </a:t>
            </a:r>
          </a:p>
        </p:txBody>
      </p:sp>
      <p:sp>
        <p:nvSpPr>
          <p:cNvPr id="4" name="Tijdelijke aanduiding voor dianummer 3"/>
          <p:cNvSpPr>
            <a:spLocks noGrp="1"/>
          </p:cNvSpPr>
          <p:nvPr>
            <p:ph type="sldNum" sz="quarter" idx="10"/>
          </p:nvPr>
        </p:nvSpPr>
        <p:spPr/>
        <p:txBody>
          <a:bodyPr/>
          <a:lstStyle/>
          <a:p>
            <a:pPr>
              <a:defRPr/>
            </a:pPr>
            <a:fld id="{E2797D82-5E24-9D48-BF5B-82FD2EFBF75E}" type="slidenum">
              <a:rPr lang="nl-NL" smtClean="0"/>
              <a:pPr>
                <a:defRPr/>
              </a:pPr>
              <a:t>26</a:t>
            </a:fld>
            <a:endParaRPr lang="nl-NL"/>
          </a:p>
        </p:txBody>
      </p:sp>
    </p:spTree>
    <p:extLst>
      <p:ext uri="{BB962C8B-B14F-4D97-AF65-F5344CB8AC3E}">
        <p14:creationId xmlns:p14="http://schemas.microsoft.com/office/powerpoint/2010/main" val="1902446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e dia">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defRPr/>
            </a:pPr>
            <a:fld id="{2888112A-6A01-A04E-9E7C-A23D48A6432C}" type="slidenum">
              <a:rPr lang="nl-NL" smtClean="0"/>
              <a:pPr>
                <a:defRPr/>
              </a:pPr>
              <a:t>‹nr.›</a:t>
            </a:fld>
            <a:endParaRPr lang="nl-NL" dirty="0"/>
          </a:p>
        </p:txBody>
      </p:sp>
      <p:sp>
        <p:nvSpPr>
          <p:cNvPr id="5" name="Tijdelijke aanduiding voor tekst 4"/>
          <p:cNvSpPr>
            <a:spLocks noGrp="1"/>
          </p:cNvSpPr>
          <p:nvPr>
            <p:ph type="body" sz="quarter" idx="11" hasCustomPrompt="1"/>
          </p:nvPr>
        </p:nvSpPr>
        <p:spPr>
          <a:xfrm>
            <a:off x="542395" y="1906648"/>
            <a:ext cx="8039100" cy="707886"/>
          </a:xfrm>
          <a:prstGeom prst="rect">
            <a:avLst/>
          </a:prstGeom>
        </p:spPr>
        <p:txBody>
          <a:bodyPr vert="horz">
            <a:spAutoFit/>
          </a:bodyPr>
          <a:lstStyle>
            <a:lvl1pPr>
              <a:spcAft>
                <a:spcPts val="0"/>
              </a:spcAft>
              <a:buNone/>
              <a:defRPr sz="4000" b="1" baseline="0">
                <a:solidFill>
                  <a:schemeClr val="accent3"/>
                </a:solidFill>
              </a:defRPr>
            </a:lvl1pPr>
          </a:lstStyle>
          <a:p>
            <a:pPr lvl="0"/>
            <a:r>
              <a:rPr lang="nl-NL" dirty="0"/>
              <a:t>Titel presentatie</a:t>
            </a:r>
          </a:p>
        </p:txBody>
      </p:sp>
      <p:sp>
        <p:nvSpPr>
          <p:cNvPr id="9" name="Tijdelijke aanduiding voor tekst 8"/>
          <p:cNvSpPr>
            <a:spLocks noGrp="1"/>
          </p:cNvSpPr>
          <p:nvPr>
            <p:ph type="body" sz="quarter" idx="12" hasCustomPrompt="1"/>
          </p:nvPr>
        </p:nvSpPr>
        <p:spPr>
          <a:xfrm>
            <a:off x="542925" y="3301485"/>
            <a:ext cx="8039100" cy="477054"/>
          </a:xfrm>
          <a:prstGeom prst="rect">
            <a:avLst/>
          </a:prstGeom>
        </p:spPr>
        <p:txBody>
          <a:bodyPr vert="horz">
            <a:spAutoFit/>
          </a:bodyPr>
          <a:lstStyle>
            <a:lvl1pPr>
              <a:buNone/>
              <a:defRPr sz="2500"/>
            </a:lvl1pPr>
          </a:lstStyle>
          <a:p>
            <a:pPr lvl="0"/>
            <a:r>
              <a:rPr lang="nl-NL" dirty="0"/>
              <a:t>Subtitel</a:t>
            </a:r>
          </a:p>
        </p:txBody>
      </p:sp>
      <p:sp>
        <p:nvSpPr>
          <p:cNvPr id="11" name="Tijdelijke aanduiding voor tekst 10"/>
          <p:cNvSpPr>
            <a:spLocks noGrp="1"/>
          </p:cNvSpPr>
          <p:nvPr>
            <p:ph type="body" sz="quarter" idx="13" hasCustomPrompt="1"/>
          </p:nvPr>
        </p:nvSpPr>
        <p:spPr>
          <a:xfrm>
            <a:off x="542925" y="4335471"/>
            <a:ext cx="8039100" cy="432000"/>
          </a:xfrm>
          <a:prstGeom prst="rect">
            <a:avLst/>
          </a:prstGeom>
        </p:spPr>
        <p:txBody>
          <a:bodyPr vert="horz"/>
          <a:lstStyle>
            <a:lvl1pPr>
              <a:buNone/>
              <a:defRPr sz="1400" baseline="0"/>
            </a:lvl1pPr>
          </a:lstStyle>
          <a:p>
            <a:pPr lvl="0"/>
            <a:r>
              <a:rPr lang="nl-NL" dirty="0"/>
              <a:t>Naam Achternaam  |  ../../20..  |  Locatie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co dia 85 Jaa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defRPr/>
            </a:pPr>
            <a:fld id="{2888112A-6A01-A04E-9E7C-A23D48A6432C}" type="slidenum">
              <a:rPr lang="nl-NL" smtClean="0"/>
              <a:pPr>
                <a:defRPr/>
              </a:pPr>
              <a:t>‹nr.›</a:t>
            </a:fld>
            <a:endParaRPr lang="nl-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fbeelding dia">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Tijdelijke aanduiding voor media 7"/>
          <p:cNvSpPr>
            <a:spLocks noGrp="1"/>
          </p:cNvSpPr>
          <p:nvPr>
            <p:ph type="media" sz="quarter" idx="13"/>
          </p:nvPr>
        </p:nvSpPr>
        <p:spPr>
          <a:xfrm>
            <a:off x="539750" y="1435100"/>
            <a:ext cx="8064000" cy="3123531"/>
          </a:xfrm>
          <a:prstGeom prst="rect">
            <a:avLst/>
          </a:prstGeom>
        </p:spPr>
        <p:txBody>
          <a:bodyPr vert="horz"/>
          <a:lstStyle>
            <a:lvl1pPr>
              <a:defRPr sz="1400"/>
            </a:lvl1pPr>
          </a:lstStyle>
          <a:p>
            <a:pPr lvl="0"/>
            <a:r>
              <a:rPr lang="nl-NL" noProof="0"/>
              <a:t>Klik op het pictogram als u media wilt toevoegen</a:t>
            </a:r>
            <a:endParaRPr lang="nl-NL" noProof="0" dirty="0"/>
          </a:p>
        </p:txBody>
      </p:sp>
      <p:sp>
        <p:nvSpPr>
          <p:cNvPr id="3" name="Tijdelijke aanduiding voor dianummer 5"/>
          <p:cNvSpPr>
            <a:spLocks noGrp="1"/>
          </p:cNvSpPr>
          <p:nvPr>
            <p:ph type="sldNum" sz="quarter" idx="14"/>
          </p:nvPr>
        </p:nvSpPr>
        <p:spPr>
          <a:xfrm>
            <a:off x="7892217" y="4833938"/>
            <a:ext cx="720000" cy="274637"/>
          </a:xfrm>
        </p:spPr>
        <p:txBody>
          <a:bodyPr/>
          <a:lstStyle>
            <a:lvl1pPr>
              <a:defRPr/>
            </a:lvl1pPr>
          </a:lstStyle>
          <a:p>
            <a:pPr>
              <a:defRPr/>
            </a:pPr>
            <a:fld id="{B85754B3-A17E-FA40-9731-727C6B8E3688}" type="slidenum">
              <a:rPr lang="nl-NL"/>
              <a:pPr>
                <a:defRPr/>
              </a:pPr>
              <a:t>‹nr.›</a:t>
            </a:fld>
            <a:endParaRPr lang="nl-NL" dirty="0"/>
          </a:p>
        </p:txBody>
      </p:sp>
      <p:sp>
        <p:nvSpPr>
          <p:cNvPr id="4" name="Tekstvak 3"/>
          <p:cNvSpPr txBox="1"/>
          <p:nvPr userDrawn="1"/>
        </p:nvSpPr>
        <p:spPr>
          <a:xfrm>
            <a:off x="6201246" y="-695259"/>
            <a:ext cx="184666" cy="369332"/>
          </a:xfrm>
          <a:prstGeom prst="rect">
            <a:avLst/>
          </a:prstGeom>
          <a:noFill/>
        </p:spPr>
        <p:txBody>
          <a:bodyPr wrap="none" rtlCol="0">
            <a:spAutoFit/>
          </a:bodyPr>
          <a:lstStyle/>
          <a:p>
            <a:endParaRPr lang="nl-NL" dirty="0"/>
          </a:p>
        </p:txBody>
      </p:sp>
      <p:sp>
        <p:nvSpPr>
          <p:cNvPr id="6" name="Tijdelijke aanduiding voor tekst 5"/>
          <p:cNvSpPr>
            <a:spLocks noGrp="1"/>
          </p:cNvSpPr>
          <p:nvPr>
            <p:ph type="body" sz="quarter" idx="15" hasCustomPrompt="1"/>
          </p:nvPr>
        </p:nvSpPr>
        <p:spPr>
          <a:xfrm>
            <a:off x="642938" y="1100137"/>
            <a:ext cx="7832725" cy="309562"/>
          </a:xfrm>
          <a:prstGeom prst="rect">
            <a:avLst/>
          </a:prstGeom>
        </p:spPr>
        <p:txBody>
          <a:bodyPr vert="horz"/>
          <a:lstStyle>
            <a:lvl1pPr>
              <a:buNone/>
              <a:defRPr sz="1400" baseline="0">
                <a:solidFill>
                  <a:schemeClr val="bg2"/>
                </a:solidFill>
              </a:defRPr>
            </a:lvl1pPr>
          </a:lstStyle>
          <a:p>
            <a:pPr lvl="0"/>
            <a:r>
              <a:rPr lang="nl-NL" dirty="0"/>
              <a:t>Type hier het foto bijschrift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fbeelding dia 85 Jaa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defRPr/>
            </a:pPr>
            <a:fld id="{2888112A-6A01-A04E-9E7C-A23D48A6432C}" type="slidenum">
              <a:rPr lang="nl-NL" smtClean="0"/>
              <a:pPr>
                <a:defRPr/>
              </a:pPr>
              <a:t>‹nr.›</a:t>
            </a:fld>
            <a:endParaRPr lang="nl-NL" dirty="0"/>
          </a:p>
        </p:txBody>
      </p:sp>
      <p:sp>
        <p:nvSpPr>
          <p:cNvPr id="4" name="Tijdelijke aanduiding voor tekst 5"/>
          <p:cNvSpPr>
            <a:spLocks noGrp="1"/>
          </p:cNvSpPr>
          <p:nvPr>
            <p:ph type="body" sz="quarter" idx="15" hasCustomPrompt="1"/>
          </p:nvPr>
        </p:nvSpPr>
        <p:spPr>
          <a:xfrm>
            <a:off x="642938" y="1100137"/>
            <a:ext cx="7832725" cy="309562"/>
          </a:xfrm>
          <a:prstGeom prst="rect">
            <a:avLst/>
          </a:prstGeom>
        </p:spPr>
        <p:txBody>
          <a:bodyPr vert="horz"/>
          <a:lstStyle>
            <a:lvl1pPr>
              <a:buNone/>
              <a:defRPr sz="1400" baseline="0">
                <a:solidFill>
                  <a:schemeClr val="bg2"/>
                </a:solidFill>
              </a:defRPr>
            </a:lvl1pPr>
          </a:lstStyle>
          <a:p>
            <a:pPr lvl="0"/>
            <a:r>
              <a:rPr lang="nl-NL" dirty="0"/>
              <a:t>Type hier het foto bijschrift </a:t>
            </a:r>
          </a:p>
        </p:txBody>
      </p:sp>
      <p:sp>
        <p:nvSpPr>
          <p:cNvPr id="5" name="Tijdelijke aanduiding voor media 7"/>
          <p:cNvSpPr>
            <a:spLocks noGrp="1"/>
          </p:cNvSpPr>
          <p:nvPr>
            <p:ph type="media" sz="quarter" idx="13"/>
          </p:nvPr>
        </p:nvSpPr>
        <p:spPr>
          <a:xfrm>
            <a:off x="539750" y="1435100"/>
            <a:ext cx="8064000" cy="3123531"/>
          </a:xfrm>
          <a:prstGeom prst="rect">
            <a:avLst/>
          </a:prstGeom>
        </p:spPr>
        <p:txBody>
          <a:bodyPr vert="horz"/>
          <a:lstStyle>
            <a:lvl1pPr>
              <a:defRPr sz="1400"/>
            </a:lvl1pPr>
          </a:lstStyle>
          <a:p>
            <a:pPr lvl="0"/>
            <a:r>
              <a:rPr lang="nl-NL" noProof="0"/>
              <a:t>Klik op het pictogram als u media wilt toevoegen</a:t>
            </a:r>
            <a:endParaRPr lang="nl-NL" noProof="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el + 1 tekstveld">
    <p:spTree>
      <p:nvGrpSpPr>
        <p:cNvPr id="1" name=""/>
        <p:cNvGrpSpPr/>
        <p:nvPr/>
      </p:nvGrpSpPr>
      <p:grpSpPr>
        <a:xfrm>
          <a:off x="0" y="0"/>
          <a:ext cx="0" cy="0"/>
          <a:chOff x="0" y="0"/>
          <a:chExt cx="0" cy="0"/>
        </a:xfrm>
      </p:grpSpPr>
      <p:sp>
        <p:nvSpPr>
          <p:cNvPr id="8" name="Subtitel 2"/>
          <p:cNvSpPr>
            <a:spLocks noGrp="1"/>
          </p:cNvSpPr>
          <p:nvPr>
            <p:ph type="subTitle" idx="1"/>
          </p:nvPr>
        </p:nvSpPr>
        <p:spPr>
          <a:xfrm>
            <a:off x="520700" y="1930400"/>
            <a:ext cx="8141758" cy="307777"/>
          </a:xfrm>
          <a:prstGeom prst="rect">
            <a:avLst/>
          </a:prstGeom>
        </p:spPr>
        <p:txBody>
          <a:bodyPr>
            <a:spAutoFit/>
          </a:bodyPr>
          <a:lstStyle>
            <a:lvl1pPr marL="0" indent="0" algn="l">
              <a:buNone/>
              <a:defRPr sz="1400" b="0" i="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het opmaakprofiel van de modelondertitel te bewerken</a:t>
            </a:r>
          </a:p>
        </p:txBody>
      </p:sp>
      <p:sp>
        <p:nvSpPr>
          <p:cNvPr id="9" name="Titel 1"/>
          <p:cNvSpPr>
            <a:spLocks noGrp="1"/>
          </p:cNvSpPr>
          <p:nvPr>
            <p:ph type="ctrTitle"/>
          </p:nvPr>
        </p:nvSpPr>
        <p:spPr>
          <a:xfrm>
            <a:off x="520700" y="1041397"/>
            <a:ext cx="8141758" cy="477054"/>
          </a:xfrm>
          <a:prstGeom prst="rect">
            <a:avLst/>
          </a:prstGeom>
        </p:spPr>
        <p:txBody>
          <a:bodyPr wrap="square">
            <a:spAutoFit/>
          </a:bodyPr>
          <a:lstStyle>
            <a:lvl1pPr algn="l">
              <a:defRPr sz="2500" b="1" i="0">
                <a:solidFill>
                  <a:schemeClr val="accent3"/>
                </a:solidFill>
                <a:latin typeface="Arial Bold"/>
                <a:cs typeface="Arial Bold"/>
              </a:defRPr>
            </a:lvl1pPr>
          </a:lstStyle>
          <a:p>
            <a:r>
              <a:rPr lang="nl-NL" dirty="0"/>
              <a:t>Klik om de stijl te bewerken</a:t>
            </a:r>
          </a:p>
        </p:txBody>
      </p:sp>
      <p:sp>
        <p:nvSpPr>
          <p:cNvPr id="4" name="Tijdelijke aanduiding voor dianummer 5"/>
          <p:cNvSpPr>
            <a:spLocks noGrp="1"/>
          </p:cNvSpPr>
          <p:nvPr>
            <p:ph type="sldNum" sz="quarter" idx="10"/>
          </p:nvPr>
        </p:nvSpPr>
        <p:spPr/>
        <p:txBody>
          <a:bodyPr/>
          <a:lstStyle>
            <a:lvl1pPr>
              <a:defRPr/>
            </a:lvl1pPr>
          </a:lstStyle>
          <a:p>
            <a:pPr>
              <a:defRPr/>
            </a:pPr>
            <a:fld id="{CD3A7AD8-0A74-4582-BC10-3EE1955D8652}" type="slidenum">
              <a:rPr lang="nl-NL"/>
              <a:pPr>
                <a:defRPr/>
              </a:pPr>
              <a:t>‹nr.›</a:t>
            </a:fld>
            <a:endParaRPr lang="nl-NL"/>
          </a:p>
        </p:txBody>
      </p:sp>
    </p:spTree>
    <p:extLst>
      <p:ext uri="{BB962C8B-B14F-4D97-AF65-F5344CB8AC3E}">
        <p14:creationId xmlns:p14="http://schemas.microsoft.com/office/powerpoint/2010/main" val="17603699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el + 1 tekstveld">
    <p:spTree>
      <p:nvGrpSpPr>
        <p:cNvPr id="1" name=""/>
        <p:cNvGrpSpPr/>
        <p:nvPr/>
      </p:nvGrpSpPr>
      <p:grpSpPr>
        <a:xfrm>
          <a:off x="0" y="0"/>
          <a:ext cx="0" cy="0"/>
          <a:chOff x="0" y="0"/>
          <a:chExt cx="0" cy="0"/>
        </a:xfrm>
      </p:grpSpPr>
      <p:sp>
        <p:nvSpPr>
          <p:cNvPr id="8" name="Subtitel 2"/>
          <p:cNvSpPr>
            <a:spLocks noGrp="1"/>
          </p:cNvSpPr>
          <p:nvPr>
            <p:ph type="subTitle" idx="1"/>
          </p:nvPr>
        </p:nvSpPr>
        <p:spPr>
          <a:xfrm>
            <a:off x="520700" y="1930400"/>
            <a:ext cx="8141758" cy="307777"/>
          </a:xfrm>
          <a:prstGeom prst="rect">
            <a:avLst/>
          </a:prstGeom>
        </p:spPr>
        <p:txBody>
          <a:bodyPr>
            <a:spAutoFit/>
          </a:bodyPr>
          <a:lstStyle>
            <a:lvl1pPr marL="0" indent="0" algn="l">
              <a:buNone/>
              <a:defRPr sz="1400" b="0" i="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het opmaakprofiel van de modelondertitel te bewerken</a:t>
            </a:r>
          </a:p>
        </p:txBody>
      </p:sp>
      <p:sp>
        <p:nvSpPr>
          <p:cNvPr id="9" name="Titel 1"/>
          <p:cNvSpPr>
            <a:spLocks noGrp="1"/>
          </p:cNvSpPr>
          <p:nvPr>
            <p:ph type="ctrTitle"/>
          </p:nvPr>
        </p:nvSpPr>
        <p:spPr>
          <a:xfrm>
            <a:off x="520700" y="1041397"/>
            <a:ext cx="8141758" cy="477054"/>
          </a:xfrm>
          <a:prstGeom prst="rect">
            <a:avLst/>
          </a:prstGeom>
        </p:spPr>
        <p:txBody>
          <a:bodyPr wrap="square">
            <a:spAutoFit/>
          </a:bodyPr>
          <a:lstStyle>
            <a:lvl1pPr algn="l">
              <a:defRPr sz="2500" b="1" i="0">
                <a:solidFill>
                  <a:schemeClr val="accent3"/>
                </a:solidFill>
                <a:latin typeface="Arial Bold"/>
                <a:cs typeface="Arial Bold"/>
              </a:defRPr>
            </a:lvl1pPr>
          </a:lstStyle>
          <a:p>
            <a:r>
              <a:rPr lang="nl-NL" dirty="0"/>
              <a:t>Klik om de stijl te bewerken</a:t>
            </a:r>
          </a:p>
        </p:txBody>
      </p:sp>
      <p:sp>
        <p:nvSpPr>
          <p:cNvPr id="4" name="Tijdelijke aanduiding voor dianummer 5"/>
          <p:cNvSpPr>
            <a:spLocks noGrp="1"/>
          </p:cNvSpPr>
          <p:nvPr>
            <p:ph type="sldNum" sz="quarter" idx="10"/>
          </p:nvPr>
        </p:nvSpPr>
        <p:spPr/>
        <p:txBody>
          <a:bodyPr/>
          <a:lstStyle>
            <a:lvl1pPr>
              <a:defRPr/>
            </a:lvl1pPr>
          </a:lstStyle>
          <a:p>
            <a:pPr>
              <a:defRPr/>
            </a:pPr>
            <a:fld id="{CD3A7AD8-0A74-4582-BC10-3EE1955D8652}" type="slidenum">
              <a:rPr lang="nl-NL"/>
              <a:pPr>
                <a:defRPr/>
              </a:pPr>
              <a:t>‹nr.›</a:t>
            </a:fld>
            <a:endParaRPr lang="nl-NL"/>
          </a:p>
        </p:txBody>
      </p:sp>
    </p:spTree>
    <p:extLst>
      <p:ext uri="{BB962C8B-B14F-4D97-AF65-F5344CB8AC3E}">
        <p14:creationId xmlns:p14="http://schemas.microsoft.com/office/powerpoint/2010/main" val="1760369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el + 1 tekstveld">
    <p:spTree>
      <p:nvGrpSpPr>
        <p:cNvPr id="1" name=""/>
        <p:cNvGrpSpPr/>
        <p:nvPr/>
      </p:nvGrpSpPr>
      <p:grpSpPr>
        <a:xfrm>
          <a:off x="0" y="0"/>
          <a:ext cx="0" cy="0"/>
          <a:chOff x="0" y="0"/>
          <a:chExt cx="0" cy="0"/>
        </a:xfrm>
      </p:grpSpPr>
      <p:sp>
        <p:nvSpPr>
          <p:cNvPr id="8" name="Subtitel 2"/>
          <p:cNvSpPr>
            <a:spLocks noGrp="1"/>
          </p:cNvSpPr>
          <p:nvPr>
            <p:ph type="subTitle" idx="1"/>
          </p:nvPr>
        </p:nvSpPr>
        <p:spPr>
          <a:xfrm>
            <a:off x="520700" y="1930400"/>
            <a:ext cx="8141758" cy="307777"/>
          </a:xfrm>
          <a:prstGeom prst="rect">
            <a:avLst/>
          </a:prstGeom>
        </p:spPr>
        <p:txBody>
          <a:bodyPr>
            <a:spAutoFit/>
          </a:bodyPr>
          <a:lstStyle>
            <a:lvl1pPr marL="0" indent="0" algn="l">
              <a:buNone/>
              <a:defRPr sz="1400" b="0" i="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het opmaakprofiel van de modelondertitel te bewerken</a:t>
            </a:r>
          </a:p>
        </p:txBody>
      </p:sp>
      <p:sp>
        <p:nvSpPr>
          <p:cNvPr id="9" name="Titel 1"/>
          <p:cNvSpPr>
            <a:spLocks noGrp="1"/>
          </p:cNvSpPr>
          <p:nvPr>
            <p:ph type="ctrTitle"/>
          </p:nvPr>
        </p:nvSpPr>
        <p:spPr>
          <a:xfrm>
            <a:off x="520700" y="1041397"/>
            <a:ext cx="8141758" cy="477054"/>
          </a:xfrm>
          <a:prstGeom prst="rect">
            <a:avLst/>
          </a:prstGeom>
        </p:spPr>
        <p:txBody>
          <a:bodyPr wrap="square">
            <a:spAutoFit/>
          </a:bodyPr>
          <a:lstStyle>
            <a:lvl1pPr algn="l">
              <a:defRPr sz="2500" b="1" i="0">
                <a:solidFill>
                  <a:schemeClr val="accent3"/>
                </a:solidFill>
                <a:latin typeface="Arial Bold"/>
                <a:cs typeface="Arial Bold"/>
              </a:defRPr>
            </a:lvl1pPr>
          </a:lstStyle>
          <a:p>
            <a:r>
              <a:rPr lang="nl-NL" dirty="0"/>
              <a:t>Klik om de stijl te bewerken</a:t>
            </a:r>
          </a:p>
        </p:txBody>
      </p:sp>
      <p:sp>
        <p:nvSpPr>
          <p:cNvPr id="4" name="Tijdelijke aanduiding voor dianummer 5"/>
          <p:cNvSpPr>
            <a:spLocks noGrp="1"/>
          </p:cNvSpPr>
          <p:nvPr>
            <p:ph type="sldNum" sz="quarter" idx="10"/>
          </p:nvPr>
        </p:nvSpPr>
        <p:spPr/>
        <p:txBody>
          <a:bodyPr/>
          <a:lstStyle>
            <a:lvl1pPr>
              <a:defRPr/>
            </a:lvl1pPr>
          </a:lstStyle>
          <a:p>
            <a:pPr>
              <a:defRPr/>
            </a:pPr>
            <a:fld id="{CD3A7AD8-0A74-4582-BC10-3EE1955D8652}" type="slidenum">
              <a:rPr lang="nl-NL"/>
              <a:pPr>
                <a:defRPr/>
              </a:pPr>
              <a:t>‹nr.›</a:t>
            </a:fld>
            <a:endParaRPr lang="nl-NL"/>
          </a:p>
        </p:txBody>
      </p:sp>
    </p:spTree>
    <p:extLst>
      <p:ext uri="{BB962C8B-B14F-4D97-AF65-F5344CB8AC3E}">
        <p14:creationId xmlns:p14="http://schemas.microsoft.com/office/powerpoint/2010/main" val="1760369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el + 1 tekstveld">
    <p:spTree>
      <p:nvGrpSpPr>
        <p:cNvPr id="1" name=""/>
        <p:cNvGrpSpPr/>
        <p:nvPr/>
      </p:nvGrpSpPr>
      <p:grpSpPr>
        <a:xfrm>
          <a:off x="0" y="0"/>
          <a:ext cx="0" cy="0"/>
          <a:chOff x="0" y="0"/>
          <a:chExt cx="0" cy="0"/>
        </a:xfrm>
      </p:grpSpPr>
      <p:sp>
        <p:nvSpPr>
          <p:cNvPr id="8" name="Subtitel 2"/>
          <p:cNvSpPr>
            <a:spLocks noGrp="1"/>
          </p:cNvSpPr>
          <p:nvPr>
            <p:ph type="subTitle" idx="1"/>
          </p:nvPr>
        </p:nvSpPr>
        <p:spPr>
          <a:xfrm>
            <a:off x="520700" y="1930400"/>
            <a:ext cx="8141758" cy="307777"/>
          </a:xfrm>
          <a:prstGeom prst="rect">
            <a:avLst/>
          </a:prstGeom>
        </p:spPr>
        <p:txBody>
          <a:bodyPr>
            <a:spAutoFit/>
          </a:bodyPr>
          <a:lstStyle>
            <a:lvl1pPr marL="0" indent="0" algn="l">
              <a:buNone/>
              <a:defRPr sz="1400" b="0" i="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het opmaakprofiel van de modelondertitel te bewerken</a:t>
            </a:r>
          </a:p>
        </p:txBody>
      </p:sp>
      <p:sp>
        <p:nvSpPr>
          <p:cNvPr id="9" name="Titel 1"/>
          <p:cNvSpPr>
            <a:spLocks noGrp="1"/>
          </p:cNvSpPr>
          <p:nvPr>
            <p:ph type="ctrTitle"/>
          </p:nvPr>
        </p:nvSpPr>
        <p:spPr>
          <a:xfrm>
            <a:off x="520700" y="1041397"/>
            <a:ext cx="8141758" cy="477054"/>
          </a:xfrm>
          <a:prstGeom prst="rect">
            <a:avLst/>
          </a:prstGeom>
        </p:spPr>
        <p:txBody>
          <a:bodyPr wrap="square">
            <a:spAutoFit/>
          </a:bodyPr>
          <a:lstStyle>
            <a:lvl1pPr algn="l">
              <a:defRPr sz="2500" b="1" i="0">
                <a:solidFill>
                  <a:schemeClr val="accent3"/>
                </a:solidFill>
                <a:latin typeface="Arial Bold"/>
                <a:cs typeface="Arial Bold"/>
              </a:defRPr>
            </a:lvl1pPr>
          </a:lstStyle>
          <a:p>
            <a:r>
              <a:rPr lang="nl-NL" dirty="0"/>
              <a:t>Klik om de stijl te bewerken</a:t>
            </a:r>
          </a:p>
        </p:txBody>
      </p:sp>
      <p:sp>
        <p:nvSpPr>
          <p:cNvPr id="4" name="Tijdelijke aanduiding voor dianummer 5"/>
          <p:cNvSpPr>
            <a:spLocks noGrp="1"/>
          </p:cNvSpPr>
          <p:nvPr>
            <p:ph type="sldNum" sz="quarter" idx="10"/>
          </p:nvPr>
        </p:nvSpPr>
        <p:spPr/>
        <p:txBody>
          <a:bodyPr/>
          <a:lstStyle>
            <a:lvl1pPr>
              <a:defRPr/>
            </a:lvl1pPr>
          </a:lstStyle>
          <a:p>
            <a:pPr>
              <a:defRPr/>
            </a:pPr>
            <a:fld id="{CD3A7AD8-0A74-4582-BC10-3EE1955D8652}" type="slidenum">
              <a:rPr lang="nl-NL"/>
              <a:pPr>
                <a:defRPr/>
              </a:pPr>
              <a:t>‹nr.›</a:t>
            </a:fld>
            <a:endParaRPr lang="nl-NL"/>
          </a:p>
        </p:txBody>
      </p:sp>
    </p:spTree>
    <p:extLst>
      <p:ext uri="{BB962C8B-B14F-4D97-AF65-F5344CB8AC3E}">
        <p14:creationId xmlns:p14="http://schemas.microsoft.com/office/powerpoint/2010/main" val="1760369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el + 1 tekstveld">
    <p:spTree>
      <p:nvGrpSpPr>
        <p:cNvPr id="1" name=""/>
        <p:cNvGrpSpPr/>
        <p:nvPr/>
      </p:nvGrpSpPr>
      <p:grpSpPr>
        <a:xfrm>
          <a:off x="0" y="0"/>
          <a:ext cx="0" cy="0"/>
          <a:chOff x="0" y="0"/>
          <a:chExt cx="0" cy="0"/>
        </a:xfrm>
      </p:grpSpPr>
      <p:sp>
        <p:nvSpPr>
          <p:cNvPr id="8" name="Subtitel 2"/>
          <p:cNvSpPr>
            <a:spLocks noGrp="1"/>
          </p:cNvSpPr>
          <p:nvPr>
            <p:ph type="subTitle" idx="1"/>
          </p:nvPr>
        </p:nvSpPr>
        <p:spPr>
          <a:xfrm>
            <a:off x="520700" y="1930400"/>
            <a:ext cx="8141758" cy="307777"/>
          </a:xfrm>
          <a:prstGeom prst="rect">
            <a:avLst/>
          </a:prstGeom>
        </p:spPr>
        <p:txBody>
          <a:bodyPr>
            <a:spAutoFit/>
          </a:bodyPr>
          <a:lstStyle>
            <a:lvl1pPr marL="0" indent="0" algn="l">
              <a:buNone/>
              <a:defRPr sz="1400" b="0" i="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het opmaakprofiel van de modelondertitel te bewerken</a:t>
            </a:r>
          </a:p>
        </p:txBody>
      </p:sp>
      <p:sp>
        <p:nvSpPr>
          <p:cNvPr id="9" name="Titel 1"/>
          <p:cNvSpPr>
            <a:spLocks noGrp="1"/>
          </p:cNvSpPr>
          <p:nvPr>
            <p:ph type="ctrTitle"/>
          </p:nvPr>
        </p:nvSpPr>
        <p:spPr>
          <a:xfrm>
            <a:off x="520700" y="1041397"/>
            <a:ext cx="8141758" cy="477054"/>
          </a:xfrm>
          <a:prstGeom prst="rect">
            <a:avLst/>
          </a:prstGeom>
        </p:spPr>
        <p:txBody>
          <a:bodyPr wrap="square">
            <a:spAutoFit/>
          </a:bodyPr>
          <a:lstStyle>
            <a:lvl1pPr algn="l">
              <a:defRPr sz="2500" b="1" i="0">
                <a:solidFill>
                  <a:schemeClr val="accent3"/>
                </a:solidFill>
                <a:latin typeface="Arial Bold"/>
                <a:cs typeface="Arial Bold"/>
              </a:defRPr>
            </a:lvl1pPr>
          </a:lstStyle>
          <a:p>
            <a:r>
              <a:rPr lang="nl-NL" dirty="0"/>
              <a:t>Klik om de stijl te bewerken</a:t>
            </a:r>
          </a:p>
        </p:txBody>
      </p:sp>
      <p:sp>
        <p:nvSpPr>
          <p:cNvPr id="4" name="Tijdelijke aanduiding voor dianummer 5"/>
          <p:cNvSpPr>
            <a:spLocks noGrp="1"/>
          </p:cNvSpPr>
          <p:nvPr>
            <p:ph type="sldNum" sz="quarter" idx="10"/>
          </p:nvPr>
        </p:nvSpPr>
        <p:spPr/>
        <p:txBody>
          <a:bodyPr/>
          <a:lstStyle>
            <a:lvl1pPr>
              <a:defRPr/>
            </a:lvl1pPr>
          </a:lstStyle>
          <a:p>
            <a:pPr>
              <a:defRPr/>
            </a:pPr>
            <a:fld id="{CD3A7AD8-0A74-4582-BC10-3EE1955D8652}" type="slidenum">
              <a:rPr lang="nl-NL"/>
              <a:pPr>
                <a:defRPr/>
              </a:pPr>
              <a:t>‹nr.›</a:t>
            </a:fld>
            <a:endParaRPr lang="nl-NL"/>
          </a:p>
        </p:txBody>
      </p:sp>
    </p:spTree>
    <p:extLst>
      <p:ext uri="{BB962C8B-B14F-4D97-AF65-F5344CB8AC3E}">
        <p14:creationId xmlns:p14="http://schemas.microsoft.com/office/powerpoint/2010/main" val="17603699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el + 1 tekstve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AB74A039-D1D9-8F42-B76D-D2B6B5FB1C71}" type="slidenum">
              <a:rPr lang="nl-NL" smtClean="0"/>
              <a:pPr/>
              <a:t>‹nr.›</a:t>
            </a:fld>
            <a:endParaRPr lang="nl-NL"/>
          </a:p>
        </p:txBody>
      </p:sp>
      <p:sp>
        <p:nvSpPr>
          <p:cNvPr id="8" name="Subtitel 2"/>
          <p:cNvSpPr>
            <a:spLocks noGrp="1"/>
          </p:cNvSpPr>
          <p:nvPr>
            <p:ph type="subTitle" idx="1" hasCustomPrompt="1"/>
          </p:nvPr>
        </p:nvSpPr>
        <p:spPr>
          <a:xfrm>
            <a:off x="520700" y="1930400"/>
            <a:ext cx="8141758" cy="307777"/>
          </a:xfrm>
          <a:prstGeom prst="rect">
            <a:avLst/>
          </a:prstGeom>
        </p:spPr>
        <p:txBody>
          <a:bodyPr>
            <a:spAutoFit/>
          </a:bodyPr>
          <a:lstStyle>
            <a:lvl1pPr marL="0" indent="0" algn="l">
              <a:buNone/>
              <a:defRPr sz="1400" b="0" i="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Type hier uw tekst</a:t>
            </a:r>
          </a:p>
        </p:txBody>
      </p:sp>
      <p:sp>
        <p:nvSpPr>
          <p:cNvPr id="9" name="Titel 1"/>
          <p:cNvSpPr>
            <a:spLocks noGrp="1"/>
          </p:cNvSpPr>
          <p:nvPr>
            <p:ph type="ctrTitle" hasCustomPrompt="1"/>
          </p:nvPr>
        </p:nvSpPr>
        <p:spPr>
          <a:xfrm>
            <a:off x="520700" y="1041397"/>
            <a:ext cx="8141758" cy="477054"/>
          </a:xfrm>
          <a:prstGeom prst="rect">
            <a:avLst/>
          </a:prstGeom>
        </p:spPr>
        <p:txBody>
          <a:bodyPr wrap="square">
            <a:spAutoFit/>
          </a:bodyPr>
          <a:lstStyle>
            <a:lvl1pPr algn="l">
              <a:defRPr sz="2500" b="1" i="0">
                <a:solidFill>
                  <a:schemeClr val="accent3"/>
                </a:solidFill>
                <a:latin typeface="Arial Bold"/>
                <a:cs typeface="Arial Bold"/>
              </a:defRPr>
            </a:lvl1pPr>
          </a:lstStyle>
          <a:p>
            <a:r>
              <a:rPr lang="nl-NL" dirty="0"/>
              <a:t>Type hier de kop</a:t>
            </a:r>
          </a:p>
        </p:txBody>
      </p:sp>
    </p:spTree>
    <p:extLst>
      <p:ext uri="{BB962C8B-B14F-4D97-AF65-F5344CB8AC3E}">
        <p14:creationId xmlns:p14="http://schemas.microsoft.com/office/powerpoint/2010/main" val="1971324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e dia 85 Jaa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defRPr/>
            </a:pPr>
            <a:fld id="{2888112A-6A01-A04E-9E7C-A23D48A6432C}" type="slidenum">
              <a:rPr lang="nl-NL" smtClean="0"/>
              <a:pPr>
                <a:defRPr/>
              </a:pPr>
              <a:t>‹nr.›</a:t>
            </a:fld>
            <a:endParaRPr lang="nl-NL" dirty="0"/>
          </a:p>
        </p:txBody>
      </p:sp>
      <p:sp>
        <p:nvSpPr>
          <p:cNvPr id="4" name="Tijdelijke aanduiding voor tekst 4"/>
          <p:cNvSpPr>
            <a:spLocks noGrp="1"/>
          </p:cNvSpPr>
          <p:nvPr>
            <p:ph type="body" sz="quarter" idx="11" hasCustomPrompt="1"/>
          </p:nvPr>
        </p:nvSpPr>
        <p:spPr>
          <a:xfrm>
            <a:off x="542395" y="1906648"/>
            <a:ext cx="8039100" cy="707886"/>
          </a:xfrm>
          <a:prstGeom prst="rect">
            <a:avLst/>
          </a:prstGeom>
        </p:spPr>
        <p:txBody>
          <a:bodyPr vert="horz">
            <a:spAutoFit/>
          </a:bodyPr>
          <a:lstStyle>
            <a:lvl1pPr>
              <a:spcAft>
                <a:spcPts val="0"/>
              </a:spcAft>
              <a:buNone/>
              <a:defRPr sz="4000" b="1" baseline="0">
                <a:solidFill>
                  <a:schemeClr val="accent3"/>
                </a:solidFill>
              </a:defRPr>
            </a:lvl1pPr>
          </a:lstStyle>
          <a:p>
            <a:pPr lvl="0"/>
            <a:r>
              <a:rPr lang="nl-NL" dirty="0"/>
              <a:t>Titel presentatie</a:t>
            </a:r>
          </a:p>
        </p:txBody>
      </p:sp>
      <p:sp>
        <p:nvSpPr>
          <p:cNvPr id="5" name="Tijdelijke aanduiding voor tekst 8"/>
          <p:cNvSpPr>
            <a:spLocks noGrp="1"/>
          </p:cNvSpPr>
          <p:nvPr>
            <p:ph type="body" sz="quarter" idx="12" hasCustomPrompt="1"/>
          </p:nvPr>
        </p:nvSpPr>
        <p:spPr>
          <a:xfrm>
            <a:off x="542925" y="3301485"/>
            <a:ext cx="8039100" cy="477054"/>
          </a:xfrm>
          <a:prstGeom prst="rect">
            <a:avLst/>
          </a:prstGeom>
        </p:spPr>
        <p:txBody>
          <a:bodyPr vert="horz">
            <a:spAutoFit/>
          </a:bodyPr>
          <a:lstStyle>
            <a:lvl1pPr>
              <a:buNone/>
              <a:defRPr sz="2500"/>
            </a:lvl1pPr>
          </a:lstStyle>
          <a:p>
            <a:pPr lvl="0"/>
            <a:r>
              <a:rPr lang="nl-NL" dirty="0"/>
              <a:t>Subtitel</a:t>
            </a:r>
          </a:p>
        </p:txBody>
      </p:sp>
      <p:sp>
        <p:nvSpPr>
          <p:cNvPr id="6" name="Tijdelijke aanduiding voor tekst 10"/>
          <p:cNvSpPr>
            <a:spLocks noGrp="1"/>
          </p:cNvSpPr>
          <p:nvPr>
            <p:ph type="body" sz="quarter" idx="13" hasCustomPrompt="1"/>
          </p:nvPr>
        </p:nvSpPr>
        <p:spPr>
          <a:xfrm>
            <a:off x="542925" y="4335471"/>
            <a:ext cx="8039100" cy="432000"/>
          </a:xfrm>
          <a:prstGeom prst="rect">
            <a:avLst/>
          </a:prstGeom>
        </p:spPr>
        <p:txBody>
          <a:bodyPr vert="horz"/>
          <a:lstStyle>
            <a:lvl1pPr>
              <a:buNone/>
              <a:defRPr sz="1400" baseline="0"/>
            </a:lvl1pPr>
          </a:lstStyle>
          <a:p>
            <a:pPr lvl="0"/>
            <a:r>
              <a:rPr lang="nl-NL" dirty="0"/>
              <a:t>Naam Achternaam  |  ../../20..  |  Locatie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 1 tekstveld">
    <p:spTree>
      <p:nvGrpSpPr>
        <p:cNvPr id="1" name=""/>
        <p:cNvGrpSpPr/>
        <p:nvPr/>
      </p:nvGrpSpPr>
      <p:grpSpPr>
        <a:xfrm>
          <a:off x="0" y="0"/>
          <a:ext cx="0" cy="0"/>
          <a:chOff x="0" y="0"/>
          <a:chExt cx="0" cy="0"/>
        </a:xfrm>
      </p:grpSpPr>
      <p:sp>
        <p:nvSpPr>
          <p:cNvPr id="8" name="Tijdelijke aanduiding voor tekst 7"/>
          <p:cNvSpPr>
            <a:spLocks noGrp="1"/>
          </p:cNvSpPr>
          <p:nvPr>
            <p:ph type="body" sz="quarter" idx="13" hasCustomPrompt="1"/>
          </p:nvPr>
        </p:nvSpPr>
        <p:spPr>
          <a:xfrm>
            <a:off x="547688" y="1076325"/>
            <a:ext cx="8064000" cy="477054"/>
          </a:xfrm>
          <a:prstGeom prst="rect">
            <a:avLst/>
          </a:prstGeom>
        </p:spPr>
        <p:txBody>
          <a:bodyPr vert="horz">
            <a:spAutoFit/>
          </a:bodyPr>
          <a:lstStyle>
            <a:lvl1pPr>
              <a:buNone/>
              <a:defRPr sz="2500" b="1" baseline="0">
                <a:solidFill>
                  <a:schemeClr val="accent3"/>
                </a:solidFill>
              </a:defRPr>
            </a:lvl1pPr>
          </a:lstStyle>
          <a:p>
            <a:pPr lvl="0"/>
            <a:r>
              <a:rPr lang="nl-NL" dirty="0"/>
              <a:t>Type hier de kop</a:t>
            </a:r>
          </a:p>
        </p:txBody>
      </p:sp>
      <p:sp>
        <p:nvSpPr>
          <p:cNvPr id="10" name="Tijdelijke aanduiding voor tekst 9"/>
          <p:cNvSpPr>
            <a:spLocks noGrp="1"/>
          </p:cNvSpPr>
          <p:nvPr>
            <p:ph type="body" sz="quarter" idx="14" hasCustomPrompt="1"/>
          </p:nvPr>
        </p:nvSpPr>
        <p:spPr>
          <a:xfrm>
            <a:off x="547689" y="2239629"/>
            <a:ext cx="8064000" cy="307777"/>
          </a:xfrm>
          <a:prstGeom prst="rect">
            <a:avLst/>
          </a:prstGeom>
        </p:spPr>
        <p:txBody>
          <a:bodyPr vert="horz" wrap="square" numCol="1">
            <a:spAutoFit/>
          </a:bodyPr>
          <a:lstStyle>
            <a:lvl1pPr>
              <a:buNone/>
              <a:defRPr sz="1400" baseline="0"/>
            </a:lvl1pPr>
          </a:lstStyle>
          <a:p>
            <a:pPr lvl="0"/>
            <a:r>
              <a:rPr lang="nl-NL" dirty="0"/>
              <a:t>Type hier uw tekst</a:t>
            </a:r>
          </a:p>
        </p:txBody>
      </p:sp>
      <p:sp>
        <p:nvSpPr>
          <p:cNvPr id="4" name="Tijdelijke aanduiding voor dianummer 5"/>
          <p:cNvSpPr>
            <a:spLocks noGrp="1"/>
          </p:cNvSpPr>
          <p:nvPr>
            <p:ph type="sldNum" sz="quarter" idx="15"/>
          </p:nvPr>
        </p:nvSpPr>
        <p:spPr>
          <a:xfrm>
            <a:off x="7891688" y="4833938"/>
            <a:ext cx="720000" cy="274637"/>
          </a:xfrm>
        </p:spPr>
        <p:txBody>
          <a:bodyPr/>
          <a:lstStyle>
            <a:lvl1pPr>
              <a:defRPr/>
            </a:lvl1pPr>
          </a:lstStyle>
          <a:p>
            <a:pPr>
              <a:defRPr/>
            </a:pPr>
            <a:fld id="{7AC7C2F9-2D5B-B44F-A0D0-F3D945CDF662}" type="slidenum">
              <a:rPr lang="nl-NL" smtClean="0"/>
              <a:pPr>
                <a:defRPr/>
              </a:pPr>
              <a:t>‹nr.›</a:t>
            </a:fld>
            <a:endParaRPr lang="nl-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 1 tekstveld 85 Jaa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defRPr/>
            </a:pPr>
            <a:fld id="{2888112A-6A01-A04E-9E7C-A23D48A6432C}" type="slidenum">
              <a:rPr lang="nl-NL" smtClean="0"/>
              <a:pPr>
                <a:defRPr/>
              </a:pPr>
              <a:t>‹nr.›</a:t>
            </a:fld>
            <a:endParaRPr lang="nl-NL" dirty="0"/>
          </a:p>
        </p:txBody>
      </p:sp>
      <p:sp>
        <p:nvSpPr>
          <p:cNvPr id="4" name="Tijdelijke aanduiding voor tekst 7"/>
          <p:cNvSpPr>
            <a:spLocks noGrp="1"/>
          </p:cNvSpPr>
          <p:nvPr>
            <p:ph type="body" sz="quarter" idx="13" hasCustomPrompt="1"/>
          </p:nvPr>
        </p:nvSpPr>
        <p:spPr>
          <a:xfrm>
            <a:off x="547688" y="1076325"/>
            <a:ext cx="8064000" cy="477054"/>
          </a:xfrm>
          <a:prstGeom prst="rect">
            <a:avLst/>
          </a:prstGeom>
        </p:spPr>
        <p:txBody>
          <a:bodyPr vert="horz">
            <a:spAutoFit/>
          </a:bodyPr>
          <a:lstStyle>
            <a:lvl1pPr>
              <a:buNone/>
              <a:defRPr sz="2500" b="1" baseline="0">
                <a:solidFill>
                  <a:schemeClr val="accent3"/>
                </a:solidFill>
              </a:defRPr>
            </a:lvl1pPr>
          </a:lstStyle>
          <a:p>
            <a:pPr lvl="0"/>
            <a:r>
              <a:rPr lang="nl-NL" dirty="0"/>
              <a:t>Type hier de kop</a:t>
            </a:r>
          </a:p>
        </p:txBody>
      </p:sp>
      <p:sp>
        <p:nvSpPr>
          <p:cNvPr id="5" name="Tijdelijke aanduiding voor tekst 9"/>
          <p:cNvSpPr>
            <a:spLocks noGrp="1"/>
          </p:cNvSpPr>
          <p:nvPr>
            <p:ph type="body" sz="quarter" idx="14" hasCustomPrompt="1"/>
          </p:nvPr>
        </p:nvSpPr>
        <p:spPr>
          <a:xfrm>
            <a:off x="547689" y="2239629"/>
            <a:ext cx="8064000" cy="307777"/>
          </a:xfrm>
          <a:prstGeom prst="rect">
            <a:avLst/>
          </a:prstGeom>
        </p:spPr>
        <p:txBody>
          <a:bodyPr vert="horz" wrap="square" numCol="1">
            <a:spAutoFit/>
          </a:bodyPr>
          <a:lstStyle>
            <a:lvl1pPr>
              <a:buNone/>
              <a:defRPr sz="1400" baseline="0"/>
            </a:lvl1pPr>
          </a:lstStyle>
          <a:p>
            <a:pPr lvl="0"/>
            <a:r>
              <a:rPr lang="nl-NL" dirty="0"/>
              <a:t>Type hier uw tekst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 2 tekstvelden">
    <p:spTree>
      <p:nvGrpSpPr>
        <p:cNvPr id="1" name=""/>
        <p:cNvGrpSpPr/>
        <p:nvPr/>
      </p:nvGrpSpPr>
      <p:grpSpPr>
        <a:xfrm>
          <a:off x="0" y="0"/>
          <a:ext cx="0" cy="0"/>
          <a:chOff x="0" y="0"/>
          <a:chExt cx="0" cy="0"/>
        </a:xfrm>
      </p:grpSpPr>
      <p:sp>
        <p:nvSpPr>
          <p:cNvPr id="8" name="Tijdelijke aanduiding voor tekst 7"/>
          <p:cNvSpPr>
            <a:spLocks noGrp="1" noChangeAspect="1"/>
          </p:cNvSpPr>
          <p:nvPr>
            <p:ph type="body" sz="quarter" idx="13" hasCustomPrompt="1"/>
          </p:nvPr>
        </p:nvSpPr>
        <p:spPr>
          <a:xfrm>
            <a:off x="548022" y="1076157"/>
            <a:ext cx="8064000" cy="475404"/>
          </a:xfrm>
          <a:prstGeom prst="rect">
            <a:avLst/>
          </a:prstGeom>
        </p:spPr>
        <p:txBody>
          <a:bodyPr vert="horz">
            <a:spAutoFit/>
          </a:bodyPr>
          <a:lstStyle>
            <a:lvl1pPr>
              <a:buNone/>
              <a:defRPr sz="2500" b="1" baseline="0">
                <a:solidFill>
                  <a:schemeClr val="accent3"/>
                </a:solidFill>
              </a:defRPr>
            </a:lvl1pPr>
          </a:lstStyle>
          <a:p>
            <a:pPr lvl="0"/>
            <a:r>
              <a:rPr lang="nl-NL" dirty="0"/>
              <a:t>Type hier de kop</a:t>
            </a:r>
          </a:p>
        </p:txBody>
      </p:sp>
      <p:sp>
        <p:nvSpPr>
          <p:cNvPr id="10" name="Tijdelijke aanduiding voor tekst 9"/>
          <p:cNvSpPr>
            <a:spLocks noGrp="1"/>
          </p:cNvSpPr>
          <p:nvPr>
            <p:ph type="body" sz="quarter" idx="14" hasCustomPrompt="1"/>
          </p:nvPr>
        </p:nvSpPr>
        <p:spPr>
          <a:xfrm>
            <a:off x="547688" y="2238709"/>
            <a:ext cx="3780000" cy="307777"/>
          </a:xfrm>
          <a:prstGeom prst="rect">
            <a:avLst/>
          </a:prstGeom>
        </p:spPr>
        <p:txBody>
          <a:bodyPr vert="horz">
            <a:spAutoFit/>
          </a:bodyPr>
          <a:lstStyle>
            <a:lvl1pPr>
              <a:buNone/>
              <a:defRPr sz="1400" baseline="0"/>
            </a:lvl1pPr>
          </a:lstStyle>
          <a:p>
            <a:pPr lvl="0"/>
            <a:r>
              <a:rPr lang="nl-NL" dirty="0"/>
              <a:t>Type hier uw tekst</a:t>
            </a:r>
          </a:p>
        </p:txBody>
      </p:sp>
      <p:sp>
        <p:nvSpPr>
          <p:cNvPr id="12" name="Tijdelijke aanduiding voor tekst 11"/>
          <p:cNvSpPr>
            <a:spLocks noGrp="1"/>
          </p:cNvSpPr>
          <p:nvPr>
            <p:ph type="body" sz="quarter" idx="15" hasCustomPrompt="1"/>
          </p:nvPr>
        </p:nvSpPr>
        <p:spPr>
          <a:xfrm>
            <a:off x="4820966" y="2238041"/>
            <a:ext cx="3780000" cy="307777"/>
          </a:xfrm>
          <a:prstGeom prst="rect">
            <a:avLst/>
          </a:prstGeom>
        </p:spPr>
        <p:txBody>
          <a:bodyPr vert="horz">
            <a:spAutoFit/>
          </a:bodyPr>
          <a:lstStyle>
            <a:lvl1pPr>
              <a:buNone/>
              <a:defRPr sz="1400" baseline="0"/>
            </a:lvl1pPr>
          </a:lstStyle>
          <a:p>
            <a:pPr lvl="0"/>
            <a:r>
              <a:rPr lang="nl-NL" dirty="0"/>
              <a:t>Type hier uw (vervolg) tekst</a:t>
            </a:r>
          </a:p>
        </p:txBody>
      </p:sp>
      <p:sp>
        <p:nvSpPr>
          <p:cNvPr id="5" name="Tijdelijke aanduiding voor dianummer 5"/>
          <p:cNvSpPr>
            <a:spLocks noGrp="1"/>
          </p:cNvSpPr>
          <p:nvPr>
            <p:ph type="sldNum" sz="quarter" idx="16"/>
          </p:nvPr>
        </p:nvSpPr>
        <p:spPr>
          <a:xfrm>
            <a:off x="7892022" y="4833938"/>
            <a:ext cx="720000" cy="274637"/>
          </a:xfrm>
        </p:spPr>
        <p:txBody>
          <a:bodyPr/>
          <a:lstStyle>
            <a:lvl1pPr>
              <a:defRPr/>
            </a:lvl1pPr>
          </a:lstStyle>
          <a:p>
            <a:pPr>
              <a:defRPr/>
            </a:pPr>
            <a:fld id="{D73A4D07-E668-AB49-B1B5-A01FBE96708F}" type="slidenum">
              <a:rPr lang="nl-NL"/>
              <a:pPr>
                <a:defRPr/>
              </a:pPr>
              <a:t>‹nr.›</a:t>
            </a:fld>
            <a:endParaRPr lang="nl-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 2 tekstvelden 85 Jaa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defRPr/>
            </a:pPr>
            <a:fld id="{2888112A-6A01-A04E-9E7C-A23D48A6432C}" type="slidenum">
              <a:rPr lang="nl-NL" smtClean="0"/>
              <a:pPr>
                <a:defRPr/>
              </a:pPr>
              <a:t>‹nr.›</a:t>
            </a:fld>
            <a:endParaRPr lang="nl-NL" dirty="0"/>
          </a:p>
        </p:txBody>
      </p:sp>
      <p:sp>
        <p:nvSpPr>
          <p:cNvPr id="4" name="Tijdelijke aanduiding voor tekst 7"/>
          <p:cNvSpPr>
            <a:spLocks noGrp="1" noChangeAspect="1"/>
          </p:cNvSpPr>
          <p:nvPr>
            <p:ph type="body" sz="quarter" idx="13" hasCustomPrompt="1"/>
          </p:nvPr>
        </p:nvSpPr>
        <p:spPr>
          <a:xfrm>
            <a:off x="548022" y="1076157"/>
            <a:ext cx="8064000" cy="475404"/>
          </a:xfrm>
          <a:prstGeom prst="rect">
            <a:avLst/>
          </a:prstGeom>
        </p:spPr>
        <p:txBody>
          <a:bodyPr vert="horz">
            <a:spAutoFit/>
          </a:bodyPr>
          <a:lstStyle>
            <a:lvl1pPr>
              <a:buNone/>
              <a:defRPr sz="2500" b="1" baseline="0">
                <a:solidFill>
                  <a:schemeClr val="accent3"/>
                </a:solidFill>
              </a:defRPr>
            </a:lvl1pPr>
          </a:lstStyle>
          <a:p>
            <a:pPr lvl="0"/>
            <a:r>
              <a:rPr lang="nl-NL" dirty="0"/>
              <a:t>Type hier de kop</a:t>
            </a:r>
          </a:p>
        </p:txBody>
      </p:sp>
      <p:sp>
        <p:nvSpPr>
          <p:cNvPr id="5" name="Tijdelijke aanduiding voor tekst 9"/>
          <p:cNvSpPr>
            <a:spLocks noGrp="1"/>
          </p:cNvSpPr>
          <p:nvPr>
            <p:ph type="body" sz="quarter" idx="14" hasCustomPrompt="1"/>
          </p:nvPr>
        </p:nvSpPr>
        <p:spPr>
          <a:xfrm>
            <a:off x="547688" y="2238709"/>
            <a:ext cx="3780000" cy="307777"/>
          </a:xfrm>
          <a:prstGeom prst="rect">
            <a:avLst/>
          </a:prstGeom>
        </p:spPr>
        <p:txBody>
          <a:bodyPr vert="horz">
            <a:spAutoFit/>
          </a:bodyPr>
          <a:lstStyle>
            <a:lvl1pPr>
              <a:buNone/>
              <a:defRPr sz="1400" baseline="0"/>
            </a:lvl1pPr>
          </a:lstStyle>
          <a:p>
            <a:pPr lvl="0"/>
            <a:r>
              <a:rPr lang="nl-NL" dirty="0"/>
              <a:t>Type hier uw tekst</a:t>
            </a:r>
          </a:p>
        </p:txBody>
      </p:sp>
      <p:sp>
        <p:nvSpPr>
          <p:cNvPr id="6" name="Tijdelijke aanduiding voor tekst 11"/>
          <p:cNvSpPr>
            <a:spLocks noGrp="1"/>
          </p:cNvSpPr>
          <p:nvPr>
            <p:ph type="body" sz="quarter" idx="15" hasCustomPrompt="1"/>
          </p:nvPr>
        </p:nvSpPr>
        <p:spPr>
          <a:xfrm>
            <a:off x="4820966" y="2238041"/>
            <a:ext cx="3780000" cy="307777"/>
          </a:xfrm>
          <a:prstGeom prst="rect">
            <a:avLst/>
          </a:prstGeom>
        </p:spPr>
        <p:txBody>
          <a:bodyPr vert="horz">
            <a:spAutoFit/>
          </a:bodyPr>
          <a:lstStyle>
            <a:lvl1pPr>
              <a:buNone/>
              <a:defRPr sz="1400" baseline="0"/>
            </a:lvl1pPr>
          </a:lstStyle>
          <a:p>
            <a:pPr lvl="0"/>
            <a:r>
              <a:rPr lang="nl-NL" dirty="0"/>
              <a:t>Type hier uw (vervolg) tekst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dia">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defRPr/>
            </a:pPr>
            <a:fld id="{2888112A-6A01-A04E-9E7C-A23D48A6432C}" type="slidenum">
              <a:rPr lang="nl-NL" smtClean="0"/>
              <a:pPr>
                <a:defRPr/>
              </a:pPr>
              <a:t>‹nr.›</a:t>
            </a:fld>
            <a:endParaRPr lang="nl-NL" dirty="0"/>
          </a:p>
        </p:txBody>
      </p:sp>
      <p:sp>
        <p:nvSpPr>
          <p:cNvPr id="5" name="Tijdelijke aanduiding voor tekst 4"/>
          <p:cNvSpPr>
            <a:spLocks noGrp="1" noChangeAspect="1"/>
          </p:cNvSpPr>
          <p:nvPr>
            <p:ph type="body" sz="quarter" idx="11" hasCustomPrompt="1"/>
          </p:nvPr>
        </p:nvSpPr>
        <p:spPr>
          <a:xfrm>
            <a:off x="549804" y="1083736"/>
            <a:ext cx="8048625" cy="477054"/>
          </a:xfrm>
          <a:prstGeom prst="rect">
            <a:avLst/>
          </a:prstGeom>
        </p:spPr>
        <p:txBody>
          <a:bodyPr vert="horz">
            <a:spAutoFit/>
          </a:bodyPr>
          <a:lstStyle>
            <a:lvl1pPr>
              <a:buNone/>
              <a:defRPr sz="2500" b="1">
                <a:solidFill>
                  <a:schemeClr val="accent3"/>
                </a:solidFill>
              </a:defRPr>
            </a:lvl1pPr>
          </a:lstStyle>
          <a:p>
            <a:pPr lvl="0"/>
            <a:r>
              <a:rPr lang="nl-NL" dirty="0"/>
              <a:t>Type hier de kop</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dia 85 Jaa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defRPr/>
            </a:pPr>
            <a:fld id="{2888112A-6A01-A04E-9E7C-A23D48A6432C}" type="slidenum">
              <a:rPr lang="nl-NL" smtClean="0"/>
              <a:pPr>
                <a:defRPr/>
              </a:pPr>
              <a:t>‹nr.›</a:t>
            </a:fld>
            <a:endParaRPr lang="nl-NL" dirty="0"/>
          </a:p>
        </p:txBody>
      </p:sp>
      <p:sp>
        <p:nvSpPr>
          <p:cNvPr id="4" name="Tijdelijke aanduiding voor tekst 4"/>
          <p:cNvSpPr>
            <a:spLocks noGrp="1" noChangeAspect="1"/>
          </p:cNvSpPr>
          <p:nvPr>
            <p:ph type="body" sz="quarter" idx="11" hasCustomPrompt="1"/>
          </p:nvPr>
        </p:nvSpPr>
        <p:spPr>
          <a:xfrm>
            <a:off x="549804" y="1083736"/>
            <a:ext cx="8048625" cy="477054"/>
          </a:xfrm>
          <a:prstGeom prst="rect">
            <a:avLst/>
          </a:prstGeom>
        </p:spPr>
        <p:txBody>
          <a:bodyPr vert="horz">
            <a:spAutoFit/>
          </a:bodyPr>
          <a:lstStyle>
            <a:lvl1pPr>
              <a:buNone/>
              <a:defRPr sz="2500" b="1">
                <a:solidFill>
                  <a:schemeClr val="accent3"/>
                </a:solidFill>
              </a:defRPr>
            </a:lvl1pPr>
          </a:lstStyle>
          <a:p>
            <a:pPr lvl="0"/>
            <a:r>
              <a:rPr lang="nl-NL" dirty="0"/>
              <a:t>Type hier de kop</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co dia">
    <p:spTree>
      <p:nvGrpSpPr>
        <p:cNvPr id="1" name=""/>
        <p:cNvGrpSpPr/>
        <p:nvPr/>
      </p:nvGrpSpPr>
      <p:grpSpPr>
        <a:xfrm>
          <a:off x="0" y="0"/>
          <a:ext cx="0" cy="0"/>
          <a:chOff x="0" y="0"/>
          <a:chExt cx="0" cy="0"/>
        </a:xfrm>
      </p:grpSpPr>
      <p:sp>
        <p:nvSpPr>
          <p:cNvPr id="3" name="Tijdelijke aanduiding voor dianummer 2"/>
          <p:cNvSpPr>
            <a:spLocks noGrp="1"/>
          </p:cNvSpPr>
          <p:nvPr>
            <p:ph type="sldNum" sz="quarter" idx="10"/>
          </p:nvPr>
        </p:nvSpPr>
        <p:spPr/>
        <p:txBody>
          <a:bodyPr/>
          <a:lstStyle/>
          <a:p>
            <a:pPr>
              <a:defRPr/>
            </a:pPr>
            <a:fld id="{2888112A-6A01-A04E-9E7C-A23D48A6432C}" type="slidenum">
              <a:rPr lang="nl-NL" smtClean="0"/>
              <a:pPr>
                <a:defRPr/>
              </a:pPr>
              <a:t>‹nr.›</a:t>
            </a:fld>
            <a:endParaRPr lang="nl-N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0"/>
          <a:srcRect/>
          <a:stretch>
            <a:fillRect/>
          </a:stretch>
        </a:blipFill>
        <a:effectLst/>
      </p:bgPr>
    </p:bg>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4"/>
          </p:nvPr>
        </p:nvSpPr>
        <p:spPr>
          <a:xfrm>
            <a:off x="7895696" y="4833938"/>
            <a:ext cx="720000" cy="274637"/>
          </a:xfrm>
          <a:prstGeom prst="rect">
            <a:avLst/>
          </a:prstGeom>
        </p:spPr>
        <p:txBody>
          <a:bodyPr vert="horz" lIns="91440" tIns="45720" rIns="91440" bIns="45720" rtlCol="0" anchor="ctr"/>
          <a:lstStyle>
            <a:lvl1pPr algn="r" fontAlgn="auto">
              <a:spcBef>
                <a:spcPts val="0"/>
              </a:spcBef>
              <a:spcAft>
                <a:spcPts val="0"/>
              </a:spcAft>
              <a:defRPr sz="900" smtClean="0">
                <a:solidFill>
                  <a:schemeClr val="bg1"/>
                </a:solidFill>
                <a:latin typeface="+mn-lt"/>
                <a:ea typeface="+mn-ea"/>
                <a:cs typeface="+mn-cs"/>
              </a:defRPr>
            </a:lvl1pPr>
          </a:lstStyle>
          <a:p>
            <a:pPr>
              <a:defRPr/>
            </a:pPr>
            <a:fld id="{2888112A-6A01-A04E-9E7C-A23D48A6432C}" type="slidenum">
              <a:rPr lang="nl-NL"/>
              <a:pPr>
                <a:defRPr/>
              </a:pPr>
              <a:t>‹nr.›</a:t>
            </a:fld>
            <a:endParaRPr lang="nl-NL"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54" r:id="rId3"/>
    <p:sldLayoutId id="2147483662" r:id="rId4"/>
    <p:sldLayoutId id="2147483655" r:id="rId5"/>
    <p:sldLayoutId id="2147483663" r:id="rId6"/>
    <p:sldLayoutId id="2147483659" r:id="rId7"/>
    <p:sldLayoutId id="2147483664" r:id="rId8"/>
    <p:sldLayoutId id="2147483658" r:id="rId9"/>
    <p:sldLayoutId id="2147483665" r:id="rId10"/>
    <p:sldLayoutId id="2147483656" r:id="rId11"/>
    <p:sldLayoutId id="2147483666" r:id="rId12"/>
    <p:sldLayoutId id="2147483667" r:id="rId13"/>
    <p:sldLayoutId id="2147483669" r:id="rId14"/>
    <p:sldLayoutId id="2147483671" r:id="rId15"/>
    <p:sldLayoutId id="2147483672" r:id="rId16"/>
    <p:sldLayoutId id="2147483673" r:id="rId17"/>
    <p:sldLayoutId id="2147483702" r:id="rId18"/>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105" charset="-128"/>
          <a:cs typeface="ＭＳ Ｐゴシック" pitchFamily="-105" charset="-128"/>
        </a:defRPr>
      </a:lvl1pPr>
      <a:lvl2pPr algn="ctr" defTabSz="457200" rtl="0" eaLnBrk="1" fontAlgn="base" hangingPunct="1">
        <a:spcBef>
          <a:spcPct val="0"/>
        </a:spcBef>
        <a:spcAft>
          <a:spcPct val="0"/>
        </a:spcAft>
        <a:defRPr sz="4400">
          <a:solidFill>
            <a:schemeClr val="tx1"/>
          </a:solidFill>
          <a:latin typeface="Arial" pitchFamily="-105" charset="0"/>
          <a:ea typeface="ＭＳ Ｐゴシック" pitchFamily="-105" charset="-128"/>
          <a:cs typeface="ＭＳ Ｐゴシック" pitchFamily="-105" charset="-128"/>
        </a:defRPr>
      </a:lvl2pPr>
      <a:lvl3pPr algn="ctr" defTabSz="457200" rtl="0" eaLnBrk="1" fontAlgn="base" hangingPunct="1">
        <a:spcBef>
          <a:spcPct val="0"/>
        </a:spcBef>
        <a:spcAft>
          <a:spcPct val="0"/>
        </a:spcAft>
        <a:defRPr sz="4400">
          <a:solidFill>
            <a:schemeClr val="tx1"/>
          </a:solidFill>
          <a:latin typeface="Arial" pitchFamily="-105" charset="0"/>
          <a:ea typeface="ＭＳ Ｐゴシック" pitchFamily="-105" charset="-128"/>
          <a:cs typeface="ＭＳ Ｐゴシック" pitchFamily="-105" charset="-128"/>
        </a:defRPr>
      </a:lvl3pPr>
      <a:lvl4pPr algn="ctr" defTabSz="457200" rtl="0" eaLnBrk="1" fontAlgn="base" hangingPunct="1">
        <a:spcBef>
          <a:spcPct val="0"/>
        </a:spcBef>
        <a:spcAft>
          <a:spcPct val="0"/>
        </a:spcAft>
        <a:defRPr sz="4400">
          <a:solidFill>
            <a:schemeClr val="tx1"/>
          </a:solidFill>
          <a:latin typeface="Arial" pitchFamily="-105" charset="0"/>
          <a:ea typeface="ＭＳ Ｐゴシック" pitchFamily="-105" charset="-128"/>
          <a:cs typeface="ＭＳ Ｐゴシック" pitchFamily="-105" charset="-128"/>
        </a:defRPr>
      </a:lvl4pPr>
      <a:lvl5pPr algn="ctr" defTabSz="457200" rtl="0" eaLnBrk="1" fontAlgn="base" hangingPunct="1">
        <a:spcBef>
          <a:spcPct val="0"/>
        </a:spcBef>
        <a:spcAft>
          <a:spcPct val="0"/>
        </a:spcAft>
        <a:defRPr sz="4400">
          <a:solidFill>
            <a:schemeClr val="tx1"/>
          </a:solidFill>
          <a:latin typeface="Arial" pitchFamily="-105" charset="0"/>
          <a:ea typeface="ＭＳ Ｐゴシック" pitchFamily="-105" charset="-128"/>
          <a:cs typeface="ＭＳ Ｐゴシック" pitchFamily="-105" charset="-128"/>
        </a:defRPr>
      </a:lvl5pPr>
      <a:lvl6pPr marL="457200" algn="ctr" defTabSz="457200" rtl="0" eaLnBrk="1" fontAlgn="base" hangingPunct="1">
        <a:spcBef>
          <a:spcPct val="0"/>
        </a:spcBef>
        <a:spcAft>
          <a:spcPct val="0"/>
        </a:spcAft>
        <a:defRPr sz="4400">
          <a:solidFill>
            <a:schemeClr val="tx1"/>
          </a:solidFill>
          <a:latin typeface="Arial" pitchFamily="-105" charset="0"/>
          <a:ea typeface="ＭＳ Ｐゴシック" pitchFamily="-105" charset="-128"/>
          <a:cs typeface="ＭＳ Ｐゴシック" pitchFamily="-105" charset="-128"/>
        </a:defRPr>
      </a:lvl6pPr>
      <a:lvl7pPr marL="914400" algn="ctr" defTabSz="457200" rtl="0" eaLnBrk="1" fontAlgn="base" hangingPunct="1">
        <a:spcBef>
          <a:spcPct val="0"/>
        </a:spcBef>
        <a:spcAft>
          <a:spcPct val="0"/>
        </a:spcAft>
        <a:defRPr sz="4400">
          <a:solidFill>
            <a:schemeClr val="tx1"/>
          </a:solidFill>
          <a:latin typeface="Arial" pitchFamily="-105" charset="0"/>
          <a:ea typeface="ＭＳ Ｐゴシック" pitchFamily="-105" charset="-128"/>
          <a:cs typeface="ＭＳ Ｐゴシック" pitchFamily="-105" charset="-128"/>
        </a:defRPr>
      </a:lvl7pPr>
      <a:lvl8pPr marL="1371600" algn="ctr" defTabSz="457200" rtl="0" eaLnBrk="1" fontAlgn="base" hangingPunct="1">
        <a:spcBef>
          <a:spcPct val="0"/>
        </a:spcBef>
        <a:spcAft>
          <a:spcPct val="0"/>
        </a:spcAft>
        <a:defRPr sz="4400">
          <a:solidFill>
            <a:schemeClr val="tx1"/>
          </a:solidFill>
          <a:latin typeface="Arial" pitchFamily="-105" charset="0"/>
          <a:ea typeface="ＭＳ Ｐゴシック" pitchFamily="-105" charset="-128"/>
          <a:cs typeface="ＭＳ Ｐゴシック" pitchFamily="-105" charset="-128"/>
        </a:defRPr>
      </a:lvl8pPr>
      <a:lvl9pPr marL="1828800" algn="ctr" defTabSz="457200" rtl="0" eaLnBrk="1" fontAlgn="base" hangingPunct="1">
        <a:spcBef>
          <a:spcPct val="0"/>
        </a:spcBef>
        <a:spcAft>
          <a:spcPct val="0"/>
        </a:spcAft>
        <a:defRPr sz="4400">
          <a:solidFill>
            <a:schemeClr val="tx1"/>
          </a:solidFill>
          <a:latin typeface="Arial" pitchFamily="-105" charset="0"/>
          <a:ea typeface="ＭＳ Ｐゴシック" pitchFamily="-105" charset="-128"/>
          <a:cs typeface="ＭＳ Ｐゴシック" pitchFamily="-105" charset="-128"/>
        </a:defRPr>
      </a:lvl9pPr>
    </p:titleStyle>
    <p:bodyStyle>
      <a:lvl1pPr marL="342900" indent="-342900" algn="l" defTabSz="457200" rtl="0" eaLnBrk="1" fontAlgn="base" hangingPunct="1">
        <a:spcBef>
          <a:spcPct val="20000"/>
        </a:spcBef>
        <a:spcAft>
          <a:spcPct val="0"/>
        </a:spcAft>
        <a:buFont typeface="Arial" pitchFamily="-105" charset="0"/>
        <a:buChar char="•"/>
        <a:defRPr sz="3200" kern="1200">
          <a:solidFill>
            <a:schemeClr val="tx1"/>
          </a:solidFill>
          <a:latin typeface="+mn-lt"/>
          <a:ea typeface="ＭＳ Ｐゴシック" pitchFamily="-105" charset="-128"/>
          <a:cs typeface="ＭＳ Ｐゴシック" pitchFamily="-105" charset="-128"/>
        </a:defRPr>
      </a:lvl1pPr>
      <a:lvl2pPr marL="742950" indent="-285750" algn="l" defTabSz="457200" rtl="0" eaLnBrk="1" fontAlgn="base" hangingPunct="1">
        <a:spcBef>
          <a:spcPct val="20000"/>
        </a:spcBef>
        <a:spcAft>
          <a:spcPct val="0"/>
        </a:spcAft>
        <a:buFont typeface="Arial" pitchFamily="-105" charset="0"/>
        <a:buChar char="–"/>
        <a:defRPr sz="2800" kern="1200">
          <a:solidFill>
            <a:schemeClr val="tx1"/>
          </a:solidFill>
          <a:latin typeface="+mn-lt"/>
          <a:ea typeface="ＭＳ Ｐゴシック" pitchFamily="-105" charset="-128"/>
          <a:cs typeface="+mn-cs"/>
        </a:defRPr>
      </a:lvl2pPr>
      <a:lvl3pPr marL="1143000" indent="-228600" algn="l" defTabSz="457200" rtl="0" eaLnBrk="1" fontAlgn="base" hangingPunct="1">
        <a:spcBef>
          <a:spcPct val="20000"/>
        </a:spcBef>
        <a:spcAft>
          <a:spcPct val="0"/>
        </a:spcAft>
        <a:buFont typeface="Arial" pitchFamily="-105" charset="0"/>
        <a:buChar char="•"/>
        <a:defRPr sz="2400" kern="1200">
          <a:solidFill>
            <a:schemeClr val="tx1"/>
          </a:solidFill>
          <a:latin typeface="+mn-lt"/>
          <a:ea typeface="ＭＳ Ｐゴシック" pitchFamily="-105" charset="-128"/>
          <a:cs typeface="+mn-cs"/>
        </a:defRPr>
      </a:lvl3pPr>
      <a:lvl4pPr marL="1600200" indent="-228600" algn="l" defTabSz="457200" rtl="0" eaLnBrk="1" fontAlgn="base" hangingPunct="1">
        <a:spcBef>
          <a:spcPct val="20000"/>
        </a:spcBef>
        <a:spcAft>
          <a:spcPct val="0"/>
        </a:spcAft>
        <a:buFont typeface="Arial" pitchFamily="-105" charset="0"/>
        <a:buChar char="–"/>
        <a:defRPr sz="2000" kern="1200">
          <a:solidFill>
            <a:schemeClr val="tx1"/>
          </a:solidFill>
          <a:latin typeface="+mn-lt"/>
          <a:ea typeface="ＭＳ Ｐゴシック" pitchFamily="-105" charset="-128"/>
          <a:cs typeface="+mn-cs"/>
        </a:defRPr>
      </a:lvl4pPr>
      <a:lvl5pPr marL="2057400" indent="-228600" algn="l" defTabSz="457200" rtl="0" eaLnBrk="1" fontAlgn="base" hangingPunct="1">
        <a:spcBef>
          <a:spcPct val="20000"/>
        </a:spcBef>
        <a:spcAft>
          <a:spcPct val="0"/>
        </a:spcAft>
        <a:buFont typeface="Arial" pitchFamily="-105" charset="0"/>
        <a:buChar char="»"/>
        <a:defRPr sz="2000" kern="1200">
          <a:solidFill>
            <a:schemeClr val="tx1"/>
          </a:solidFill>
          <a:latin typeface="+mn-lt"/>
          <a:ea typeface="ＭＳ Ｐゴシック" pitchFamily="-10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frederix@capra.nl" TargetMode="Externa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nummer 1"/>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DC21FE-3D70-4A80-856F-1A394C2D3620}" type="slidenum">
              <a:rPr lang="nl-NL">
                <a:latin typeface="Arial" charset="0"/>
                <a:cs typeface="Arial" charset="0"/>
              </a:rPr>
              <a:pPr fontAlgn="base">
                <a:spcBef>
                  <a:spcPct val="0"/>
                </a:spcBef>
                <a:spcAft>
                  <a:spcPct val="0"/>
                </a:spcAft>
              </a:pPr>
              <a:t>1</a:t>
            </a:fld>
            <a:endParaRPr lang="nl-NL">
              <a:latin typeface="Arial" charset="0"/>
              <a:cs typeface="Arial" charset="0"/>
            </a:endParaRPr>
          </a:p>
        </p:txBody>
      </p:sp>
      <p:sp>
        <p:nvSpPr>
          <p:cNvPr id="4" name="Titel 3"/>
          <p:cNvSpPr>
            <a:spLocks noGrp="1"/>
          </p:cNvSpPr>
          <p:nvPr>
            <p:ph type="ctrTitle"/>
          </p:nvPr>
        </p:nvSpPr>
        <p:spPr>
          <a:xfrm>
            <a:off x="520700" y="755079"/>
            <a:ext cx="8142288" cy="2246769"/>
          </a:xfrm>
        </p:spPr>
        <p:txBody>
          <a:bodyPr/>
          <a:lstStyle/>
          <a:p>
            <a:pPr algn="ctr" fontAlgn="auto">
              <a:spcAft>
                <a:spcPts val="0"/>
              </a:spcAft>
              <a:defRPr/>
            </a:pPr>
            <a:br>
              <a:rPr lang="nl-NL" sz="2000" dirty="0"/>
            </a:br>
            <a:r>
              <a:rPr lang="nl-NL" sz="3600" dirty="0">
                <a:latin typeface="Calibri" panose="020F0502020204030204" pitchFamily="34" charset="0"/>
              </a:rPr>
              <a:t>VJK voorjaarscongres 2018</a:t>
            </a:r>
            <a:br>
              <a:rPr lang="nl-NL" sz="3600" dirty="0">
                <a:latin typeface="Calibri" panose="020F0502020204030204" pitchFamily="34" charset="0"/>
              </a:rPr>
            </a:br>
            <a:br>
              <a:rPr lang="nl-NL" sz="2800" dirty="0">
                <a:latin typeface="Calibri" panose="020F0502020204030204" pitchFamily="34" charset="0"/>
              </a:rPr>
            </a:br>
            <a:r>
              <a:rPr lang="nl-NL" sz="2800" dirty="0">
                <a:latin typeface="Calibri" panose="020F0502020204030204" pitchFamily="34" charset="0"/>
              </a:rPr>
              <a:t>Workshop</a:t>
            </a:r>
            <a:br>
              <a:rPr lang="nl-NL" sz="2800" dirty="0">
                <a:latin typeface="Calibri" panose="020F0502020204030204" pitchFamily="34" charset="0"/>
              </a:rPr>
            </a:br>
            <a:r>
              <a:rPr lang="nl-NL" sz="2800" dirty="0">
                <a:latin typeface="Calibri" panose="020F0502020204030204" pitchFamily="34" charset="0"/>
              </a:rPr>
              <a:t>Integriteit</a:t>
            </a:r>
            <a:endParaRPr lang="nl-NL" sz="2000" dirty="0"/>
          </a:p>
        </p:txBody>
      </p:sp>
      <p:sp>
        <p:nvSpPr>
          <p:cNvPr id="2" name="Ondertitel 1"/>
          <p:cNvSpPr>
            <a:spLocks noGrp="1"/>
          </p:cNvSpPr>
          <p:nvPr>
            <p:ph type="subTitle" idx="1"/>
          </p:nvPr>
        </p:nvSpPr>
        <p:spPr>
          <a:xfrm>
            <a:off x="520700" y="2756747"/>
            <a:ext cx="8141758" cy="2111347"/>
          </a:xfrm>
        </p:spPr>
        <p:txBody>
          <a:bodyPr/>
          <a:lstStyle/>
          <a:p>
            <a:endParaRPr lang="nl-NL" sz="1600" b="1" dirty="0">
              <a:solidFill>
                <a:schemeClr val="accent3"/>
              </a:solidFill>
              <a:latin typeface="Calibri" panose="020F0502020204030204" pitchFamily="34" charset="0"/>
            </a:endParaRPr>
          </a:p>
          <a:p>
            <a:r>
              <a:rPr lang="nl-NL" sz="1600" dirty="0">
                <a:latin typeface="Calibri" panose="020F0502020204030204" pitchFamily="34" charset="0"/>
              </a:rPr>
              <a:t>							</a:t>
            </a:r>
          </a:p>
          <a:p>
            <a:r>
              <a:rPr lang="nl-NL" sz="1600" dirty="0">
                <a:latin typeface="Calibri" panose="020F0502020204030204" pitchFamily="34" charset="0"/>
              </a:rPr>
              <a:t>mr.  L.M. (Leo) Burger</a:t>
            </a:r>
          </a:p>
          <a:p>
            <a:r>
              <a:rPr lang="nl-NL" sz="1600" dirty="0" err="1">
                <a:latin typeface="Calibri" panose="020F0502020204030204" pitchFamily="34" charset="0"/>
              </a:rPr>
              <a:t>Capra</a:t>
            </a:r>
            <a:r>
              <a:rPr lang="nl-NL" sz="1600" dirty="0">
                <a:latin typeface="Calibri" panose="020F0502020204030204" pitchFamily="34" charset="0"/>
              </a:rPr>
              <a:t> Advocaten Den Haag</a:t>
            </a:r>
          </a:p>
          <a:p>
            <a:r>
              <a:rPr lang="nl-NL" sz="1600" dirty="0">
                <a:latin typeface="Calibri" panose="020F0502020204030204" pitchFamily="34" charset="0"/>
                <a:hlinkClick r:id="rId2"/>
              </a:rPr>
              <a:t>l.burger@capra.nl</a:t>
            </a:r>
            <a:endParaRPr lang="nl-NL" sz="1600" dirty="0">
              <a:latin typeface="Calibri" panose="020F0502020204030204" pitchFamily="34" charset="0"/>
            </a:endParaRPr>
          </a:p>
          <a:p>
            <a:r>
              <a:rPr lang="nl-NL" sz="1600" dirty="0">
                <a:latin typeface="Calibri" panose="020F0502020204030204" pitchFamily="34" charset="0"/>
              </a:rPr>
              <a:t>070 - 364 81 02</a:t>
            </a:r>
          </a:p>
          <a:p>
            <a:endParaRPr lang="nl-NL" sz="1600" dirty="0">
              <a:latin typeface="Calibri" panose="020F0502020204030204" pitchFamily="34" charset="0"/>
            </a:endParaRPr>
          </a:p>
        </p:txBody>
      </p:sp>
    </p:spTree>
    <p:extLst>
      <p:ext uri="{BB962C8B-B14F-4D97-AF65-F5344CB8AC3E}">
        <p14:creationId xmlns:p14="http://schemas.microsoft.com/office/powerpoint/2010/main" val="2355553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nummer 1"/>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DC21FE-3D70-4A80-856F-1A394C2D3620}" type="slidenum">
              <a:rPr lang="nl-NL">
                <a:latin typeface="Arial" charset="0"/>
                <a:cs typeface="Arial" charset="0"/>
              </a:rPr>
              <a:pPr fontAlgn="base">
                <a:spcBef>
                  <a:spcPct val="0"/>
                </a:spcBef>
                <a:spcAft>
                  <a:spcPct val="0"/>
                </a:spcAft>
              </a:pPr>
              <a:t>10</a:t>
            </a:fld>
            <a:endParaRPr lang="nl-NL">
              <a:latin typeface="Arial" charset="0"/>
              <a:cs typeface="Arial" charset="0"/>
            </a:endParaRPr>
          </a:p>
        </p:txBody>
      </p:sp>
      <p:sp>
        <p:nvSpPr>
          <p:cNvPr id="3" name="Titel 2"/>
          <p:cNvSpPr>
            <a:spLocks noGrp="1"/>
          </p:cNvSpPr>
          <p:nvPr>
            <p:ph type="ctrTitle"/>
          </p:nvPr>
        </p:nvSpPr>
        <p:spPr>
          <a:xfrm>
            <a:off x="520700" y="1041397"/>
            <a:ext cx="8141758" cy="646331"/>
          </a:xfrm>
        </p:spPr>
        <p:txBody>
          <a:bodyPr/>
          <a:lstStyle/>
          <a:p>
            <a:pPr algn="ctr"/>
            <a:r>
              <a:rPr lang="nl-NL" sz="3600" dirty="0">
                <a:latin typeface="Calibri" panose="020F0502020204030204" pitchFamily="34" charset="0"/>
              </a:rPr>
              <a:t>Enkele uitspraken II</a:t>
            </a:r>
          </a:p>
        </p:txBody>
      </p:sp>
      <p:sp>
        <p:nvSpPr>
          <p:cNvPr id="7" name="Ondertitel 1"/>
          <p:cNvSpPr>
            <a:spLocks noGrp="1"/>
          </p:cNvSpPr>
          <p:nvPr>
            <p:ph type="subTitle" idx="1"/>
          </p:nvPr>
        </p:nvSpPr>
        <p:spPr>
          <a:xfrm>
            <a:off x="520700" y="1930400"/>
            <a:ext cx="8141758" cy="3059299"/>
          </a:xfrm>
        </p:spPr>
        <p:txBody>
          <a:bodyPr/>
          <a:lstStyle/>
          <a:p>
            <a:pPr marL="285750" lvl="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24 april 2003 ECLI:NL:CRVB:2003:AK9024</a:t>
            </a:r>
          </a:p>
          <a:p>
            <a:pPr lvl="0">
              <a:spcBef>
                <a:spcPts val="0"/>
              </a:spcBef>
              <a:tabLst>
                <a:tab pos="357188" algn="l"/>
              </a:tabLst>
            </a:pPr>
            <a:r>
              <a:rPr lang="nl-NL" sz="1600" dirty="0">
                <a:latin typeface="Calibri" panose="020F0502020204030204" pitchFamily="34" charset="0"/>
              </a:rPr>
              <a:t>	- zwijgrecht?</a:t>
            </a:r>
          </a:p>
          <a:p>
            <a:pPr lvl="0">
              <a:spcBef>
                <a:spcPts val="0"/>
              </a:spcBef>
            </a:pPr>
            <a:endParaRPr lang="nl-NL" sz="1600" dirty="0">
              <a:latin typeface="Calibri" panose="020F0502020204030204" pitchFamily="34" charset="0"/>
            </a:endParaRPr>
          </a:p>
          <a:p>
            <a:pPr marL="285750" lvl="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19 augustus 2010 ECLI:NL:CRVB:2010:BN6969</a:t>
            </a:r>
          </a:p>
          <a:p>
            <a:pPr lvl="0">
              <a:spcBef>
                <a:spcPts val="0"/>
              </a:spcBef>
              <a:tabLst>
                <a:tab pos="357188" algn="l"/>
              </a:tabLst>
            </a:pPr>
            <a:r>
              <a:rPr lang="nl-NL" sz="1600" dirty="0">
                <a:latin typeface="Calibri" panose="020F0502020204030204" pitchFamily="34" charset="0"/>
              </a:rPr>
              <a:t>	- gebruik maken van gegevens uit strafrechtelijk onderzoek geoorloofd?</a:t>
            </a:r>
          </a:p>
          <a:p>
            <a:pPr lvl="0">
              <a:spcBef>
                <a:spcPts val="0"/>
              </a:spcBef>
            </a:pPr>
            <a:endParaRPr lang="nl-NL" sz="1600" dirty="0">
              <a:latin typeface="Calibri" panose="020F0502020204030204" pitchFamily="34" charset="0"/>
            </a:endParaRPr>
          </a:p>
          <a:p>
            <a:pPr marL="285750" lvl="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18 augustus 2011 ECLI:NL:CRVB:2011:BR5553</a:t>
            </a:r>
          </a:p>
          <a:p>
            <a:pPr lvl="0">
              <a:spcBef>
                <a:spcPts val="0"/>
              </a:spcBef>
              <a:tabLst>
                <a:tab pos="357188" algn="l"/>
              </a:tabLst>
            </a:pPr>
            <a:r>
              <a:rPr lang="nl-NL" sz="1600" dirty="0">
                <a:latin typeface="Calibri" panose="020F0502020204030204" pitchFamily="34" charset="0"/>
              </a:rPr>
              <a:t>	- eigenstandige feitenvaststelling door werkgever vereist</a:t>
            </a:r>
          </a:p>
          <a:p>
            <a:pPr marL="285750" lvl="0" indent="-285750">
              <a:spcBef>
                <a:spcPts val="0"/>
              </a:spcBef>
              <a:buFontTx/>
              <a:buChar char="-"/>
            </a:pPr>
            <a:endParaRPr lang="nl-NL" sz="1600" dirty="0">
              <a:latin typeface="Calibri" panose="020F0502020204030204" pitchFamily="34" charset="0"/>
            </a:endParaRPr>
          </a:p>
          <a:p>
            <a:pPr marL="285750" lvl="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16 juli 2015 ECLI:NL:CRVB:2015:2367</a:t>
            </a:r>
          </a:p>
          <a:p>
            <a:pPr lvl="0">
              <a:spcBef>
                <a:spcPts val="0"/>
              </a:spcBef>
              <a:tabLst>
                <a:tab pos="357188" algn="l"/>
              </a:tabLst>
            </a:pPr>
            <a:r>
              <a:rPr lang="nl-NL" sz="1600" dirty="0">
                <a:latin typeface="Calibri" panose="020F0502020204030204" pitchFamily="34" charset="0"/>
              </a:rPr>
              <a:t>	- op feitenvaststelling gelden strafrechtelijke bewijsregels niet</a:t>
            </a:r>
          </a:p>
          <a:p>
            <a:endParaRPr lang="nl-NL" dirty="0"/>
          </a:p>
        </p:txBody>
      </p:sp>
    </p:spTree>
    <p:extLst>
      <p:ext uri="{BB962C8B-B14F-4D97-AF65-F5344CB8AC3E}">
        <p14:creationId xmlns:p14="http://schemas.microsoft.com/office/powerpoint/2010/main" val="1863693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nummer 1"/>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DC21FE-3D70-4A80-856F-1A394C2D3620}" type="slidenum">
              <a:rPr lang="nl-NL">
                <a:latin typeface="Arial" charset="0"/>
                <a:cs typeface="Arial" charset="0"/>
              </a:rPr>
              <a:pPr fontAlgn="base">
                <a:spcBef>
                  <a:spcPct val="0"/>
                </a:spcBef>
                <a:spcAft>
                  <a:spcPct val="0"/>
                </a:spcAft>
              </a:pPr>
              <a:t>11</a:t>
            </a:fld>
            <a:endParaRPr lang="nl-NL">
              <a:latin typeface="Arial" charset="0"/>
              <a:cs typeface="Arial" charset="0"/>
            </a:endParaRPr>
          </a:p>
        </p:txBody>
      </p:sp>
      <p:sp>
        <p:nvSpPr>
          <p:cNvPr id="4" name="Titel 3"/>
          <p:cNvSpPr>
            <a:spLocks noGrp="1"/>
          </p:cNvSpPr>
          <p:nvPr>
            <p:ph type="ctrTitle"/>
          </p:nvPr>
        </p:nvSpPr>
        <p:spPr>
          <a:xfrm>
            <a:off x="520700" y="1041798"/>
            <a:ext cx="8142288" cy="861774"/>
          </a:xfrm>
        </p:spPr>
        <p:txBody>
          <a:bodyPr/>
          <a:lstStyle/>
          <a:p>
            <a:pPr algn="ctr" fontAlgn="auto">
              <a:spcAft>
                <a:spcPts val="0"/>
              </a:spcAft>
              <a:defRPr/>
            </a:pPr>
            <a:r>
              <a:rPr lang="nl-NL" sz="3200" dirty="0">
                <a:latin typeface="Calibri" panose="020F0502020204030204" pitchFamily="34" charset="0"/>
              </a:rPr>
              <a:t>Disciplinaire straffen artikel 16:1:2 CAR/UWO</a:t>
            </a:r>
            <a:br>
              <a:rPr lang="nl-NL" sz="3200" dirty="0">
                <a:latin typeface="Calibri" panose="020F0502020204030204" pitchFamily="34" charset="0"/>
              </a:rPr>
            </a:br>
            <a:r>
              <a:rPr lang="nl-NL" sz="1800" dirty="0">
                <a:latin typeface="Calibri" panose="020F0502020204030204" pitchFamily="34" charset="0"/>
              </a:rPr>
              <a:t>(voorwaardelijk/onvoorwaardelijk)</a:t>
            </a:r>
            <a:endParaRPr lang="nl-NL" sz="3600" dirty="0">
              <a:latin typeface="Calibri" panose="020F0502020204030204" pitchFamily="34" charset="0"/>
            </a:endParaRPr>
          </a:p>
        </p:txBody>
      </p:sp>
      <p:sp>
        <p:nvSpPr>
          <p:cNvPr id="2" name="Ondertitel 1"/>
          <p:cNvSpPr>
            <a:spLocks noGrp="1"/>
          </p:cNvSpPr>
          <p:nvPr>
            <p:ph type="subTitle" idx="1"/>
          </p:nvPr>
        </p:nvSpPr>
        <p:spPr>
          <a:xfrm>
            <a:off x="520700" y="2092096"/>
            <a:ext cx="8141758" cy="2541898"/>
          </a:xfrm>
        </p:spPr>
        <p:txBody>
          <a:bodyPr/>
          <a:lstStyle/>
          <a:p>
            <a:pPr marL="285750" lvl="0" indent="-285750">
              <a:spcBef>
                <a:spcPts val="0"/>
              </a:spcBef>
              <a:buFont typeface="Arial" panose="020B0604020202020204" pitchFamily="34" charset="0"/>
              <a:buChar char="•"/>
            </a:pPr>
            <a:r>
              <a:rPr lang="nl-NL" sz="1600" dirty="0">
                <a:latin typeface="Calibri" panose="020F0502020204030204" pitchFamily="34" charset="0"/>
              </a:rPr>
              <a:t>Berisping</a:t>
            </a:r>
          </a:p>
          <a:p>
            <a:pPr marL="285750" lvl="0" indent="-285750">
              <a:spcBef>
                <a:spcPts val="0"/>
              </a:spcBef>
              <a:buFont typeface="Arial" panose="020B0604020202020204" pitchFamily="34" charset="0"/>
              <a:buChar char="•"/>
            </a:pPr>
            <a:r>
              <a:rPr lang="nl-NL" sz="1600" dirty="0">
                <a:latin typeface="Calibri" panose="020F0502020204030204" pitchFamily="34" charset="0"/>
              </a:rPr>
              <a:t>Verlofstraffen (max 1/3)</a:t>
            </a:r>
          </a:p>
          <a:p>
            <a:pPr marL="285750" lvl="0" indent="-285750">
              <a:spcBef>
                <a:spcPts val="0"/>
              </a:spcBef>
              <a:buFont typeface="Arial" panose="020B0604020202020204" pitchFamily="34" charset="0"/>
              <a:buChar char="•"/>
            </a:pPr>
            <a:r>
              <a:rPr lang="nl-NL" sz="1600" dirty="0">
                <a:latin typeface="Calibri" panose="020F0502020204030204" pitchFamily="34" charset="0"/>
              </a:rPr>
              <a:t>Geldboete (max 1% jaarsalaris)</a:t>
            </a:r>
          </a:p>
          <a:p>
            <a:pPr marL="285750" lvl="0" indent="-285750">
              <a:spcBef>
                <a:spcPts val="0"/>
              </a:spcBef>
              <a:buFont typeface="Arial" panose="020B0604020202020204" pitchFamily="34" charset="0"/>
              <a:buChar char="•"/>
            </a:pPr>
            <a:r>
              <a:rPr lang="nl-NL" sz="1600" dirty="0">
                <a:latin typeface="Calibri" panose="020F0502020204030204" pitchFamily="34" charset="0"/>
              </a:rPr>
              <a:t>Geen salaris (max halve maand)</a:t>
            </a:r>
          </a:p>
          <a:p>
            <a:pPr marL="285750" lvl="0" indent="-285750">
              <a:spcBef>
                <a:spcPts val="0"/>
              </a:spcBef>
              <a:buFont typeface="Arial" panose="020B0604020202020204" pitchFamily="34" charset="0"/>
              <a:buChar char="•"/>
            </a:pPr>
            <a:r>
              <a:rPr lang="nl-NL" sz="1600" dirty="0">
                <a:latin typeface="Calibri" panose="020F0502020204030204" pitchFamily="34" charset="0"/>
              </a:rPr>
              <a:t>Geen doorgroei in periodieken (wel algemene loonstijgingen, maximaal 4 jaren)</a:t>
            </a:r>
          </a:p>
          <a:p>
            <a:pPr marL="285750" lvl="0" indent="-285750">
              <a:spcBef>
                <a:spcPts val="0"/>
              </a:spcBef>
              <a:buFont typeface="Arial" panose="020B0604020202020204" pitchFamily="34" charset="0"/>
              <a:buChar char="•"/>
            </a:pPr>
            <a:r>
              <a:rPr lang="nl-NL" sz="1600" dirty="0">
                <a:latin typeface="Calibri" panose="020F0502020204030204" pitchFamily="34" charset="0"/>
              </a:rPr>
              <a:t>Vermindering salaris maximaal 2 periodieken voor 2 jaren</a:t>
            </a:r>
          </a:p>
          <a:p>
            <a:pPr marL="285750" lvl="0" indent="-285750">
              <a:spcBef>
                <a:spcPts val="0"/>
              </a:spcBef>
              <a:buFont typeface="Arial" panose="020B0604020202020204" pitchFamily="34" charset="0"/>
              <a:buChar char="•"/>
            </a:pPr>
            <a:r>
              <a:rPr lang="nl-NL" sz="1600" dirty="0">
                <a:latin typeface="Calibri" panose="020F0502020204030204" pitchFamily="34" charset="0"/>
              </a:rPr>
              <a:t>Overplaatsing met of zonder salarisverlaging</a:t>
            </a:r>
          </a:p>
          <a:p>
            <a:pPr marL="285750" lvl="0" indent="-285750">
              <a:spcBef>
                <a:spcPts val="0"/>
              </a:spcBef>
              <a:buFont typeface="Arial" panose="020B0604020202020204" pitchFamily="34" charset="0"/>
              <a:buChar char="•"/>
            </a:pPr>
            <a:r>
              <a:rPr lang="nl-NL" sz="1600" dirty="0">
                <a:latin typeface="Calibri" panose="020F0502020204030204" pitchFamily="34" charset="0"/>
              </a:rPr>
              <a:t>Schorsing</a:t>
            </a:r>
          </a:p>
          <a:p>
            <a:pPr marL="285750" lvl="0" indent="-285750">
              <a:spcBef>
                <a:spcPts val="0"/>
              </a:spcBef>
              <a:buFont typeface="Arial" panose="020B0604020202020204" pitchFamily="34" charset="0"/>
              <a:buChar char="•"/>
            </a:pPr>
            <a:r>
              <a:rPr lang="nl-NL" sz="1600" dirty="0">
                <a:latin typeface="Calibri" panose="020F0502020204030204" pitchFamily="34" charset="0"/>
              </a:rPr>
              <a:t>Strafontslag</a:t>
            </a:r>
          </a:p>
          <a:p>
            <a:pPr marL="285750" lvl="0" indent="-285750">
              <a:spcBef>
                <a:spcPts val="0"/>
              </a:spcBef>
              <a:buFont typeface="Arial" panose="020B0604020202020204" pitchFamily="34" charset="0"/>
              <a:buChar char="•"/>
            </a:pPr>
            <a:r>
              <a:rPr lang="nl-NL" sz="1600" dirty="0">
                <a:latin typeface="Calibri" panose="020F0502020204030204" pitchFamily="34" charset="0"/>
              </a:rPr>
              <a:t>Voorwaardelijke straf</a:t>
            </a:r>
          </a:p>
          <a:p>
            <a:pPr lvl="0">
              <a:spcBef>
                <a:spcPts val="0"/>
              </a:spcBef>
            </a:pPr>
            <a:r>
              <a:rPr lang="nl-NL" dirty="0">
                <a:latin typeface="Calibri" panose="020F0502020204030204" pitchFamily="34" charset="0"/>
              </a:rPr>
              <a:t> 	</a:t>
            </a:r>
          </a:p>
        </p:txBody>
      </p:sp>
    </p:spTree>
    <p:extLst>
      <p:ext uri="{BB962C8B-B14F-4D97-AF65-F5344CB8AC3E}">
        <p14:creationId xmlns:p14="http://schemas.microsoft.com/office/powerpoint/2010/main" val="2355553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ndertitel 1"/>
          <p:cNvSpPr>
            <a:spLocks noGrp="1"/>
          </p:cNvSpPr>
          <p:nvPr>
            <p:ph type="subTitle" idx="1"/>
          </p:nvPr>
        </p:nvSpPr>
        <p:spPr>
          <a:xfrm>
            <a:off x="520700" y="1711836"/>
            <a:ext cx="8141758" cy="3595856"/>
          </a:xfrm>
        </p:spPr>
        <p:txBody>
          <a:bodyPr/>
          <a:lstStyle/>
          <a:p>
            <a:pPr>
              <a:lnSpc>
                <a:spcPts val="2500"/>
              </a:lnSpc>
              <a:spcBef>
                <a:spcPts val="0"/>
              </a:spcBef>
            </a:pPr>
            <a:r>
              <a:rPr lang="nl-NL" sz="1500" dirty="0">
                <a:latin typeface="Calibri" panose="020F0502020204030204" pitchFamily="34" charset="0"/>
              </a:rPr>
              <a:t>Veel gehoorde verweren:</a:t>
            </a:r>
          </a:p>
          <a:p>
            <a:pPr marL="285750" indent="-285750">
              <a:lnSpc>
                <a:spcPts val="2500"/>
              </a:lnSpc>
              <a:spcBef>
                <a:spcPts val="0"/>
              </a:spcBef>
              <a:buFont typeface="Arial" panose="020B0604020202020204" pitchFamily="34" charset="0"/>
              <a:buChar char="•"/>
            </a:pPr>
            <a:r>
              <a:rPr lang="nl-NL" sz="1500" dirty="0">
                <a:latin typeface="Calibri" panose="020F0502020204030204" pitchFamily="34" charset="0"/>
              </a:rPr>
              <a:t>Het plichtsverzuim geschiedde niet tijdens werktijd</a:t>
            </a:r>
          </a:p>
          <a:p>
            <a:pPr marL="285750" indent="-285750">
              <a:spcBef>
                <a:spcPts val="0"/>
              </a:spcBef>
              <a:buFont typeface="Arial" panose="020B0604020202020204" pitchFamily="34" charset="0"/>
              <a:buChar char="•"/>
            </a:pPr>
            <a:r>
              <a:rPr lang="nl-NL" sz="1500" dirty="0">
                <a:latin typeface="Calibri" panose="020F0502020204030204" pitchFamily="34" charset="0"/>
              </a:rPr>
              <a:t>Het betrof een privéaangelegenheid</a:t>
            </a:r>
          </a:p>
          <a:p>
            <a:pPr marL="285750" indent="-285750">
              <a:spcBef>
                <a:spcPts val="0"/>
              </a:spcBef>
              <a:buFont typeface="Arial" panose="020B0604020202020204" pitchFamily="34" charset="0"/>
              <a:buChar char="•"/>
            </a:pPr>
            <a:r>
              <a:rPr lang="nl-NL" sz="1500" dirty="0">
                <a:latin typeface="Calibri" panose="020F0502020204030204" pitchFamily="34" charset="0"/>
              </a:rPr>
              <a:t>De collega’s doen “het” ook</a:t>
            </a:r>
          </a:p>
          <a:p>
            <a:pPr marL="285750" indent="-285750">
              <a:spcBef>
                <a:spcPts val="0"/>
              </a:spcBef>
              <a:buFont typeface="Arial" panose="020B0604020202020204" pitchFamily="34" charset="0"/>
              <a:buChar char="•"/>
            </a:pPr>
            <a:r>
              <a:rPr lang="nl-NL" sz="1500" dirty="0">
                <a:latin typeface="Calibri" panose="020F0502020204030204" pitchFamily="34" charset="0"/>
              </a:rPr>
              <a:t>Als ik bestraft word, dan doe ik een “boekje” open over de rest</a:t>
            </a:r>
          </a:p>
          <a:p>
            <a:pPr marL="285750" indent="-285750">
              <a:spcBef>
                <a:spcPts val="0"/>
              </a:spcBef>
              <a:buFont typeface="Arial" panose="020B0604020202020204" pitchFamily="34" charset="0"/>
              <a:buChar char="•"/>
            </a:pPr>
            <a:r>
              <a:rPr lang="nl-NL" sz="1500" dirty="0">
                <a:latin typeface="Calibri" panose="020F0502020204030204" pitchFamily="34" charset="0"/>
              </a:rPr>
              <a:t>Werkdruk</a:t>
            </a:r>
          </a:p>
          <a:p>
            <a:pPr marL="285750" indent="-285750">
              <a:spcBef>
                <a:spcPts val="0"/>
              </a:spcBef>
              <a:buFont typeface="Arial" panose="020B0604020202020204" pitchFamily="34" charset="0"/>
              <a:buChar char="•"/>
            </a:pPr>
            <a:r>
              <a:rPr lang="nl-NL" sz="1500" dirty="0">
                <a:latin typeface="Calibri" panose="020F0502020204030204" pitchFamily="34" charset="0"/>
              </a:rPr>
              <a:t>Medische/psychische redenen (toerekenbaarheid)</a:t>
            </a:r>
          </a:p>
          <a:p>
            <a:pPr marL="285750" indent="-285750">
              <a:spcBef>
                <a:spcPts val="0"/>
              </a:spcBef>
              <a:buFont typeface="Arial" panose="020B0604020202020204" pitchFamily="34" charset="0"/>
              <a:buChar char="•"/>
            </a:pPr>
            <a:r>
              <a:rPr lang="nl-NL" sz="1500" dirty="0">
                <a:latin typeface="Calibri" panose="020F0502020204030204" pitchFamily="34" charset="0"/>
              </a:rPr>
              <a:t>Niet gewaarschuwd</a:t>
            </a:r>
          </a:p>
          <a:p>
            <a:pPr marL="285750" indent="-285750">
              <a:spcBef>
                <a:spcPts val="0"/>
              </a:spcBef>
              <a:buFont typeface="Arial" panose="020B0604020202020204" pitchFamily="34" charset="0"/>
              <a:buChar char="•"/>
            </a:pPr>
            <a:r>
              <a:rPr lang="nl-NL" sz="1500" dirty="0">
                <a:latin typeface="Calibri" panose="020F0502020204030204" pitchFamily="34" charset="0"/>
              </a:rPr>
              <a:t>Niemand is benadeeld</a:t>
            </a:r>
          </a:p>
          <a:p>
            <a:pPr marL="285750" indent="-285750">
              <a:spcBef>
                <a:spcPts val="0"/>
              </a:spcBef>
              <a:buFont typeface="Arial" panose="020B0604020202020204" pitchFamily="34" charset="0"/>
              <a:buChar char="•"/>
            </a:pPr>
            <a:r>
              <a:rPr lang="nl-NL" sz="1500" dirty="0">
                <a:latin typeface="Calibri" panose="020F0502020204030204" pitchFamily="34" charset="0"/>
              </a:rPr>
              <a:t>Toestemming verkregen</a:t>
            </a:r>
          </a:p>
          <a:p>
            <a:pPr marL="285750" indent="-285750">
              <a:spcBef>
                <a:spcPts val="0"/>
              </a:spcBef>
              <a:buFont typeface="Arial" panose="020B0604020202020204" pitchFamily="34" charset="0"/>
              <a:buChar char="•"/>
            </a:pPr>
            <a:r>
              <a:rPr lang="nl-NL" sz="1500" dirty="0">
                <a:latin typeface="Calibri" panose="020F0502020204030204" pitchFamily="34" charset="0"/>
              </a:rPr>
              <a:t>Problemen thuis</a:t>
            </a:r>
          </a:p>
          <a:p>
            <a:pPr marL="285750" indent="-285750">
              <a:spcBef>
                <a:spcPts val="0"/>
              </a:spcBef>
              <a:buFont typeface="Arial" panose="020B0604020202020204" pitchFamily="34" charset="0"/>
              <a:buChar char="•"/>
            </a:pPr>
            <a:r>
              <a:rPr lang="nl-NL" sz="1500" dirty="0">
                <a:latin typeface="Calibri" panose="020F0502020204030204" pitchFamily="34" charset="0"/>
              </a:rPr>
              <a:t>Strafrechtelijke vrijspraak </a:t>
            </a:r>
          </a:p>
          <a:p>
            <a:pPr marL="285750" indent="-285750">
              <a:buFont typeface="Arial" panose="020B0604020202020204" pitchFamily="34" charset="0"/>
              <a:buChar char="•"/>
            </a:pPr>
            <a:endParaRPr lang="nl-NL" sz="1600" dirty="0">
              <a:latin typeface="Calibri" panose="020F0502020204030204" pitchFamily="34" charset="0"/>
            </a:endParaRPr>
          </a:p>
          <a:p>
            <a:endParaRPr lang="nl-NL" dirty="0"/>
          </a:p>
        </p:txBody>
      </p:sp>
      <p:sp>
        <p:nvSpPr>
          <p:cNvPr id="3" name="Titel 2"/>
          <p:cNvSpPr>
            <a:spLocks noGrp="1"/>
          </p:cNvSpPr>
          <p:nvPr>
            <p:ph type="ctrTitle"/>
          </p:nvPr>
        </p:nvSpPr>
        <p:spPr>
          <a:xfrm>
            <a:off x="520700" y="1041397"/>
            <a:ext cx="8141758" cy="646331"/>
          </a:xfrm>
        </p:spPr>
        <p:txBody>
          <a:bodyPr/>
          <a:lstStyle/>
          <a:p>
            <a:pPr algn="ctr"/>
            <a:r>
              <a:rPr lang="nl-NL" sz="3600" dirty="0">
                <a:latin typeface="Calibri" panose="020F0502020204030204" pitchFamily="34" charset="0"/>
                <a:cs typeface="Calibri" panose="020F0502020204030204" pitchFamily="34" charset="0"/>
              </a:rPr>
              <a:t>Ontbrekende verwijtbaarheid?</a:t>
            </a:r>
          </a:p>
        </p:txBody>
      </p:sp>
      <p:sp>
        <p:nvSpPr>
          <p:cNvPr id="4" name="Tijdelijke aanduiding voor dianummer 3"/>
          <p:cNvSpPr>
            <a:spLocks noGrp="1"/>
          </p:cNvSpPr>
          <p:nvPr>
            <p:ph type="sldNum" sz="quarter" idx="10"/>
          </p:nvPr>
        </p:nvSpPr>
        <p:spPr/>
        <p:txBody>
          <a:bodyPr/>
          <a:lstStyle/>
          <a:p>
            <a:pPr>
              <a:defRPr/>
            </a:pPr>
            <a:fld id="{CD3A7AD8-0A74-4582-BC10-3EE1955D8652}" type="slidenum">
              <a:rPr lang="nl-NL" smtClean="0"/>
              <a:pPr>
                <a:defRPr/>
              </a:pPr>
              <a:t>12</a:t>
            </a:fld>
            <a:endParaRPr lang="nl-NL"/>
          </a:p>
        </p:txBody>
      </p:sp>
    </p:spTree>
    <p:extLst>
      <p:ext uri="{BB962C8B-B14F-4D97-AF65-F5344CB8AC3E}">
        <p14:creationId xmlns:p14="http://schemas.microsoft.com/office/powerpoint/2010/main" val="1050726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ndertitel 1"/>
          <p:cNvSpPr>
            <a:spLocks noGrp="1"/>
          </p:cNvSpPr>
          <p:nvPr>
            <p:ph type="subTitle" idx="1"/>
          </p:nvPr>
        </p:nvSpPr>
        <p:spPr>
          <a:xfrm>
            <a:off x="520700" y="1930400"/>
            <a:ext cx="8141758" cy="3412216"/>
          </a:xfrm>
        </p:spPr>
        <p:txBody>
          <a:bodyPr/>
          <a:lstStyle/>
          <a:p>
            <a:pPr>
              <a:spcBef>
                <a:spcPts val="0"/>
              </a:spcBef>
            </a:pPr>
            <a:r>
              <a:rPr lang="nl-NL" sz="1600" dirty="0">
                <a:latin typeface="Calibri" panose="020F0502020204030204" pitchFamily="34" charset="0"/>
                <a:cs typeface="Calibri" panose="020F0502020204030204" pitchFamily="34" charset="0"/>
              </a:rPr>
              <a:t>Was de ambtenaar in staat om de ontoelaatbaarheid van zijn gedraging in te zien? (“gewetensfunctie)</a:t>
            </a:r>
          </a:p>
          <a:p>
            <a:pPr>
              <a:lnSpc>
                <a:spcPts val="800"/>
              </a:lnSpc>
              <a:spcBef>
                <a:spcPts val="0"/>
              </a:spcBef>
            </a:pPr>
            <a:endParaRPr lang="nl-NL" sz="1600" dirty="0">
              <a:latin typeface="Calibri" panose="020F0502020204030204" pitchFamily="34" charset="0"/>
              <a:cs typeface="Calibri" panose="020F0502020204030204" pitchFamily="34" charset="0"/>
            </a:endParaRPr>
          </a:p>
          <a:p>
            <a:pPr>
              <a:spcBef>
                <a:spcPts val="0"/>
              </a:spcBef>
            </a:pPr>
            <a:r>
              <a:rPr lang="nl-NL" sz="1600" dirty="0" err="1">
                <a:latin typeface="Calibri" panose="020F0502020204030204" pitchFamily="34" charset="0"/>
                <a:cs typeface="Calibri" panose="020F0502020204030204" pitchFamily="34" charset="0"/>
              </a:rPr>
              <a:t>èn</a:t>
            </a:r>
            <a:endParaRPr lang="nl-NL" sz="1600" dirty="0">
              <a:latin typeface="Calibri" panose="020F0502020204030204" pitchFamily="34" charset="0"/>
              <a:cs typeface="Calibri" panose="020F0502020204030204" pitchFamily="34" charset="0"/>
            </a:endParaRPr>
          </a:p>
          <a:p>
            <a:pPr>
              <a:lnSpc>
                <a:spcPts val="800"/>
              </a:lnSpc>
              <a:spcBef>
                <a:spcPts val="0"/>
              </a:spcBef>
            </a:pPr>
            <a:endParaRPr lang="nl-NL" sz="1600" dirty="0">
              <a:latin typeface="Calibri" panose="020F0502020204030204" pitchFamily="34" charset="0"/>
              <a:cs typeface="Calibri" panose="020F0502020204030204" pitchFamily="34" charset="0"/>
            </a:endParaRPr>
          </a:p>
          <a:p>
            <a:pPr>
              <a:spcBef>
                <a:spcPts val="0"/>
              </a:spcBef>
            </a:pPr>
            <a:r>
              <a:rPr lang="nl-NL" sz="1600" dirty="0">
                <a:latin typeface="Calibri" panose="020F0502020204030204" pitchFamily="34" charset="0"/>
                <a:cs typeface="Calibri" panose="020F0502020204030204" pitchFamily="34" charset="0"/>
              </a:rPr>
              <a:t>was de ambtenaar in staat om overeenkomstig dit inzicht te handelen en derhalve de gedraging achterwege te laten?</a:t>
            </a:r>
          </a:p>
          <a:p>
            <a:pPr>
              <a:lnSpc>
                <a:spcPts val="800"/>
              </a:lnSpc>
              <a:spcBef>
                <a:spcPts val="0"/>
              </a:spcBef>
            </a:pPr>
            <a:endParaRPr lang="nl-NL" sz="1600" dirty="0">
              <a:latin typeface="Calibri" panose="020F0502020204030204" pitchFamily="34" charset="0"/>
              <a:cs typeface="Calibri" panose="020F0502020204030204" pitchFamily="34" charset="0"/>
            </a:endParaRPr>
          </a:p>
          <a:p>
            <a:pPr>
              <a:spcBef>
                <a:spcPts val="0"/>
              </a:spcBef>
              <a:tabLst>
                <a:tab pos="177800" algn="l"/>
              </a:tabLst>
            </a:pPr>
            <a:r>
              <a:rPr lang="nl-NL" sz="1600" dirty="0">
                <a:latin typeface="Calibri" panose="020F0502020204030204" pitchFamily="34" charset="0"/>
                <a:cs typeface="Calibri" panose="020F0502020204030204" pitchFamily="34" charset="0"/>
              </a:rPr>
              <a:t>	- Zie bijvoorbeeld </a:t>
            </a:r>
            <a:r>
              <a:rPr lang="nl-NL" sz="1600" dirty="0" err="1">
                <a:latin typeface="Calibri" panose="020F0502020204030204" pitchFamily="34" charset="0"/>
                <a:cs typeface="Calibri" panose="020F0502020204030204" pitchFamily="34" charset="0"/>
              </a:rPr>
              <a:t>CRvB</a:t>
            </a:r>
            <a:r>
              <a:rPr lang="nl-NL" sz="1600" dirty="0">
                <a:latin typeface="Calibri" panose="020F0502020204030204" pitchFamily="34" charset="0"/>
                <a:cs typeface="Calibri" panose="020F0502020204030204" pitchFamily="34" charset="0"/>
              </a:rPr>
              <a:t> 24 december 2014, ECLI:NL:CRVB:2014:4423</a:t>
            </a:r>
          </a:p>
          <a:p>
            <a:pPr>
              <a:spcBef>
                <a:spcPts val="0"/>
              </a:spcBef>
            </a:pPr>
            <a:endParaRPr lang="nl-NL" sz="1600" dirty="0">
              <a:latin typeface="Calibri" panose="020F0502020204030204" pitchFamily="34" charset="0"/>
              <a:cs typeface="Calibri" panose="020F0502020204030204" pitchFamily="34" charset="0"/>
            </a:endParaRPr>
          </a:p>
          <a:p>
            <a:pPr>
              <a:spcBef>
                <a:spcPts val="0"/>
              </a:spcBef>
            </a:pPr>
            <a:r>
              <a:rPr lang="nl-NL" sz="1600" dirty="0">
                <a:latin typeface="Calibri" panose="020F0502020204030204" pitchFamily="34" charset="0"/>
                <a:cs typeface="Calibri" panose="020F0502020204030204" pitchFamily="34" charset="0"/>
              </a:rPr>
              <a:t>Of plichtsverzuim toerekenbaar is, vergt primair een </a:t>
            </a:r>
            <a:r>
              <a:rPr lang="nl-NL" sz="1600" u="sng" dirty="0">
                <a:latin typeface="Calibri" panose="020F0502020204030204" pitchFamily="34" charset="0"/>
                <a:cs typeface="Calibri" panose="020F0502020204030204" pitchFamily="34" charset="0"/>
              </a:rPr>
              <a:t>juridische</a:t>
            </a:r>
            <a:r>
              <a:rPr lang="nl-NL" sz="1600" dirty="0">
                <a:latin typeface="Calibri" panose="020F0502020204030204" pitchFamily="34" charset="0"/>
                <a:cs typeface="Calibri" panose="020F0502020204030204" pitchFamily="34" charset="0"/>
              </a:rPr>
              <a:t> kwalificatie</a:t>
            </a:r>
          </a:p>
          <a:p>
            <a:pPr>
              <a:lnSpc>
                <a:spcPts val="800"/>
              </a:lnSpc>
              <a:spcBef>
                <a:spcPts val="0"/>
              </a:spcBef>
            </a:pPr>
            <a:endParaRPr lang="nl-NL" sz="1600" dirty="0">
              <a:latin typeface="Calibri" panose="020F0502020204030204" pitchFamily="34" charset="0"/>
              <a:cs typeface="Calibri" panose="020F0502020204030204" pitchFamily="34" charset="0"/>
            </a:endParaRPr>
          </a:p>
          <a:p>
            <a:pPr>
              <a:spcBef>
                <a:spcPts val="0"/>
              </a:spcBef>
              <a:tabLst>
                <a:tab pos="177800" algn="l"/>
              </a:tabLst>
            </a:pPr>
            <a:r>
              <a:rPr lang="nl-NL" sz="1600" dirty="0">
                <a:latin typeface="Calibri" panose="020F0502020204030204" pitchFamily="34" charset="0"/>
                <a:cs typeface="Calibri" panose="020F0502020204030204" pitchFamily="34" charset="0"/>
              </a:rPr>
              <a:t>	- Zie bijvoorbeeld </a:t>
            </a:r>
            <a:r>
              <a:rPr lang="nl-NL" sz="1600" dirty="0" err="1">
                <a:latin typeface="Calibri" panose="020F0502020204030204" pitchFamily="34" charset="0"/>
                <a:cs typeface="Calibri" panose="020F0502020204030204" pitchFamily="34" charset="0"/>
              </a:rPr>
              <a:t>CRvB</a:t>
            </a:r>
            <a:r>
              <a:rPr lang="nl-NL" sz="1600" dirty="0">
                <a:latin typeface="Calibri" panose="020F0502020204030204" pitchFamily="34" charset="0"/>
                <a:cs typeface="Calibri" panose="020F0502020204030204" pitchFamily="34" charset="0"/>
              </a:rPr>
              <a:t> 19 januari 2006, ECLI:NL:CRVB:2006:AV0497</a:t>
            </a:r>
          </a:p>
          <a:p>
            <a:endParaRPr lang="nl-NL" sz="1600" dirty="0">
              <a:latin typeface="Calibri" panose="020F0502020204030204" pitchFamily="34" charset="0"/>
              <a:cs typeface="Calibri" panose="020F0502020204030204" pitchFamily="34" charset="0"/>
            </a:endParaRPr>
          </a:p>
          <a:p>
            <a:endParaRPr lang="nl-NL" sz="1600" dirty="0">
              <a:latin typeface="Calibri" panose="020F0502020204030204" pitchFamily="34" charset="0"/>
              <a:cs typeface="Calibri" panose="020F0502020204030204" pitchFamily="34" charset="0"/>
            </a:endParaRPr>
          </a:p>
        </p:txBody>
      </p:sp>
      <p:sp>
        <p:nvSpPr>
          <p:cNvPr id="3" name="Titel 2"/>
          <p:cNvSpPr>
            <a:spLocks noGrp="1"/>
          </p:cNvSpPr>
          <p:nvPr>
            <p:ph type="ctrTitle"/>
          </p:nvPr>
        </p:nvSpPr>
        <p:spPr>
          <a:xfrm>
            <a:off x="520700" y="1041397"/>
            <a:ext cx="8141758" cy="646331"/>
          </a:xfrm>
        </p:spPr>
        <p:txBody>
          <a:bodyPr/>
          <a:lstStyle/>
          <a:p>
            <a:pPr algn="ctr"/>
            <a:r>
              <a:rPr lang="nl-NL" sz="3600" dirty="0">
                <a:latin typeface="Calibri" panose="020F0502020204030204" pitchFamily="34" charset="0"/>
                <a:cs typeface="Calibri" panose="020F0502020204030204" pitchFamily="34" charset="0"/>
              </a:rPr>
              <a:t>Toerekenbaarheid I</a:t>
            </a:r>
          </a:p>
        </p:txBody>
      </p:sp>
      <p:sp>
        <p:nvSpPr>
          <p:cNvPr id="4" name="Tijdelijke aanduiding voor dianummer 3"/>
          <p:cNvSpPr>
            <a:spLocks noGrp="1"/>
          </p:cNvSpPr>
          <p:nvPr>
            <p:ph type="sldNum" sz="quarter" idx="10"/>
          </p:nvPr>
        </p:nvSpPr>
        <p:spPr/>
        <p:txBody>
          <a:bodyPr/>
          <a:lstStyle/>
          <a:p>
            <a:pPr>
              <a:defRPr/>
            </a:pPr>
            <a:fld id="{CD3A7AD8-0A74-4582-BC10-3EE1955D8652}" type="slidenum">
              <a:rPr lang="nl-NL" smtClean="0"/>
              <a:pPr>
                <a:defRPr/>
              </a:pPr>
              <a:t>13</a:t>
            </a:fld>
            <a:endParaRPr lang="nl-NL"/>
          </a:p>
        </p:txBody>
      </p:sp>
    </p:spTree>
    <p:extLst>
      <p:ext uri="{BB962C8B-B14F-4D97-AF65-F5344CB8AC3E}">
        <p14:creationId xmlns:p14="http://schemas.microsoft.com/office/powerpoint/2010/main" val="3842601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jdelijke aanduiding voor tekst 11"/>
          <p:cNvSpPr>
            <a:spLocks noGrp="1"/>
          </p:cNvSpPr>
          <p:nvPr>
            <p:ph type="body" sz="quarter" idx="13"/>
          </p:nvPr>
        </p:nvSpPr>
        <p:spPr>
          <a:xfrm>
            <a:off x="547688" y="1076325"/>
            <a:ext cx="8064000" cy="1015663"/>
          </a:xfrm>
        </p:spPr>
        <p:txBody>
          <a:bodyPr/>
          <a:lstStyle/>
          <a:p>
            <a:pPr marL="0" indent="0" algn="ctr"/>
            <a:r>
              <a:rPr lang="nl-NL" sz="3600" dirty="0">
                <a:latin typeface="Calibri" panose="020F0502020204030204" pitchFamily="34" charset="0"/>
              </a:rPr>
              <a:t>Toerekenbaarheid II</a:t>
            </a:r>
          </a:p>
          <a:p>
            <a:pPr marL="0" indent="0" algn="ctr"/>
            <a:endParaRPr lang="nl-NL" sz="2000" dirty="0"/>
          </a:p>
        </p:txBody>
      </p:sp>
      <p:sp>
        <p:nvSpPr>
          <p:cNvPr id="8194" name="Tijdelijke aanduiding voor dianummer 1"/>
          <p:cNvSpPr>
            <a:spLocks noGrp="1"/>
          </p:cNvSpPr>
          <p:nvPr>
            <p:ph type="sldNum" sz="quarter" idx="15"/>
          </p:nvPr>
        </p:nvSpPr>
        <p:spPr/>
        <p:txBody>
          <a:bodyPr/>
          <a:lstStyle/>
          <a:p>
            <a:fld id="{DACB9D79-AC39-EB41-A085-072CEFCFD004}" type="slidenum">
              <a:rPr lang="nl-NL" smtClean="0"/>
              <a:pPr/>
              <a:t>14</a:t>
            </a:fld>
            <a:endParaRPr lang="nl-NL"/>
          </a:p>
        </p:txBody>
      </p:sp>
      <p:sp>
        <p:nvSpPr>
          <p:cNvPr id="2" name="Tekstvak 1"/>
          <p:cNvSpPr txBox="1"/>
          <p:nvPr/>
        </p:nvSpPr>
        <p:spPr>
          <a:xfrm>
            <a:off x="547688" y="2154535"/>
            <a:ext cx="6659024" cy="1323439"/>
          </a:xfrm>
          <a:prstGeom prst="rect">
            <a:avLst/>
          </a:prstGeom>
          <a:noFill/>
        </p:spPr>
        <p:txBody>
          <a:bodyPr wrap="square" rtlCol="0">
            <a:spAutoFit/>
          </a:bodyPr>
          <a:lstStyle/>
          <a:p>
            <a:r>
              <a:rPr lang="nl-NL" sz="1600" dirty="0">
                <a:latin typeface="Calibri" panose="020F0502020204030204" pitchFamily="34" charset="0"/>
                <a:cs typeface="Calibri" panose="020F0502020204030204" pitchFamily="34" charset="0"/>
              </a:rPr>
              <a:t>Ook in geval van verminderde toerekenbaarheid kan worden bestraft.</a:t>
            </a:r>
          </a:p>
          <a:p>
            <a:r>
              <a:rPr lang="nl-NL" sz="1600" dirty="0" err="1">
                <a:latin typeface="Calibri" panose="020F0502020204030204" pitchFamily="34" charset="0"/>
                <a:cs typeface="Calibri" panose="020F0502020204030204" pitchFamily="34" charset="0"/>
              </a:rPr>
              <a:t>CRvB</a:t>
            </a:r>
            <a:r>
              <a:rPr lang="nl-NL" sz="1600" dirty="0">
                <a:latin typeface="Calibri" panose="020F0502020204030204" pitchFamily="34" charset="0"/>
                <a:cs typeface="Calibri" panose="020F0502020204030204" pitchFamily="34" charset="0"/>
              </a:rPr>
              <a:t> 11 maart 2010, ECLI:NL:CRVB:2010:BL8554</a:t>
            </a:r>
          </a:p>
          <a:p>
            <a:endParaRPr lang="nl-NL" sz="1600" dirty="0">
              <a:latin typeface="Calibri" panose="020F0502020204030204" pitchFamily="34" charset="0"/>
              <a:cs typeface="Calibri" panose="020F0502020204030204" pitchFamily="34" charset="0"/>
            </a:endParaRPr>
          </a:p>
          <a:p>
            <a:r>
              <a:rPr lang="nl-NL" sz="1600" dirty="0">
                <a:latin typeface="Calibri" panose="020F0502020204030204" pitchFamily="34" charset="0"/>
                <a:cs typeface="Calibri" panose="020F0502020204030204" pitchFamily="34" charset="0"/>
              </a:rPr>
              <a:t>Verslavingsproblematiek</a:t>
            </a:r>
          </a:p>
          <a:p>
            <a:r>
              <a:rPr lang="nl-NL" sz="1600" dirty="0" err="1">
                <a:latin typeface="Calibri" panose="020F0502020204030204" pitchFamily="34" charset="0"/>
                <a:cs typeface="Calibri" panose="020F0502020204030204" pitchFamily="34" charset="0"/>
              </a:rPr>
              <a:t>CRvB</a:t>
            </a:r>
            <a:r>
              <a:rPr lang="nl-NL" sz="1600" dirty="0">
                <a:latin typeface="Calibri" panose="020F0502020204030204" pitchFamily="34" charset="0"/>
                <a:cs typeface="Calibri" panose="020F0502020204030204" pitchFamily="34" charset="0"/>
              </a:rPr>
              <a:t> 19 februari 2009, ECLI:NL:CRVB:2009:BH4522</a:t>
            </a:r>
          </a:p>
        </p:txBody>
      </p:sp>
    </p:spTree>
    <p:extLst>
      <p:ext uri="{BB962C8B-B14F-4D97-AF65-F5344CB8AC3E}">
        <p14:creationId xmlns:p14="http://schemas.microsoft.com/office/powerpoint/2010/main" val="2524234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3"/>
          </p:nvPr>
        </p:nvSpPr>
        <p:spPr>
          <a:xfrm>
            <a:off x="547688" y="781857"/>
            <a:ext cx="8064000" cy="873957"/>
          </a:xfrm>
        </p:spPr>
        <p:txBody>
          <a:bodyPr/>
          <a:lstStyle/>
          <a:p>
            <a:pPr algn="ctr">
              <a:lnSpc>
                <a:spcPts val="3000"/>
              </a:lnSpc>
              <a:spcBef>
                <a:spcPts val="0"/>
              </a:spcBef>
            </a:pPr>
            <a:r>
              <a:rPr lang="nl-NL" sz="3200" dirty="0">
                <a:latin typeface="Calibri" panose="020F0502020204030204" pitchFamily="34" charset="0"/>
              </a:rPr>
              <a:t>De rol van de functionaris en die </a:t>
            </a:r>
          </a:p>
          <a:p>
            <a:pPr algn="ctr">
              <a:lnSpc>
                <a:spcPts val="3000"/>
              </a:lnSpc>
              <a:spcBef>
                <a:spcPts val="0"/>
              </a:spcBef>
            </a:pPr>
            <a:r>
              <a:rPr lang="nl-NL" sz="3200" dirty="0">
                <a:latin typeface="Calibri" panose="020F0502020204030204" pitchFamily="34" charset="0"/>
              </a:rPr>
              <a:t>van de organisatie</a:t>
            </a:r>
          </a:p>
        </p:txBody>
      </p:sp>
      <p:sp>
        <p:nvSpPr>
          <p:cNvPr id="4" name="Tijdelijke aanduiding voor tekst 3"/>
          <p:cNvSpPr>
            <a:spLocks noGrp="1"/>
          </p:cNvSpPr>
          <p:nvPr>
            <p:ph type="body" sz="quarter" idx="14"/>
          </p:nvPr>
        </p:nvSpPr>
        <p:spPr>
          <a:xfrm>
            <a:off x="431451" y="1808029"/>
            <a:ext cx="8064000" cy="3234732"/>
          </a:xfrm>
        </p:spPr>
        <p:txBody>
          <a:bodyPr/>
          <a:lstStyle/>
          <a:p>
            <a:pPr marL="457200" indent="-457200">
              <a:spcBef>
                <a:spcPts val="0"/>
              </a:spcBef>
              <a:buFont typeface="Arial" panose="020B0604020202020204" pitchFamily="34" charset="0"/>
              <a:buChar char="•"/>
            </a:pPr>
            <a:r>
              <a:rPr lang="nl-NL" sz="1500" dirty="0">
                <a:latin typeface="Calibri" panose="020F0502020204030204" pitchFamily="34" charset="0"/>
              </a:rPr>
              <a:t>De positie van de ambtenaar in de organisatie</a:t>
            </a:r>
          </a:p>
          <a:p>
            <a:pPr marL="0" indent="0">
              <a:spcBef>
                <a:spcPts val="0"/>
              </a:spcBef>
            </a:pPr>
            <a:r>
              <a:rPr lang="nl-NL" sz="1500" dirty="0">
                <a:latin typeface="Calibri" panose="020F0502020204030204" pitchFamily="34" charset="0"/>
              </a:rPr>
              <a:t>	- Zelfstandigheid</a:t>
            </a:r>
          </a:p>
          <a:p>
            <a:pPr marL="0" indent="0">
              <a:spcBef>
                <a:spcPts val="0"/>
              </a:spcBef>
            </a:pPr>
            <a:r>
              <a:rPr lang="nl-NL" sz="1500" dirty="0">
                <a:latin typeface="Calibri" panose="020F0502020204030204" pitchFamily="34" charset="0"/>
              </a:rPr>
              <a:t>	- Vertrouwenspositie</a:t>
            </a:r>
          </a:p>
          <a:p>
            <a:pPr marL="0" indent="0">
              <a:spcBef>
                <a:spcPts val="0"/>
              </a:spcBef>
            </a:pPr>
            <a:r>
              <a:rPr lang="nl-NL" sz="1500" dirty="0">
                <a:latin typeface="Calibri" panose="020F0502020204030204" pitchFamily="34" charset="0"/>
              </a:rPr>
              <a:t>	- Voorbeeldfunctie: leidinggevende / publieksfunctie</a:t>
            </a:r>
          </a:p>
          <a:p>
            <a:pPr marL="0" indent="0">
              <a:lnSpc>
                <a:spcPts val="1200"/>
              </a:lnSpc>
              <a:spcBef>
                <a:spcPts val="0"/>
              </a:spcBef>
            </a:pPr>
            <a:endParaRPr lang="nl-NL" sz="1500" dirty="0">
              <a:latin typeface="Calibri" panose="020F0502020204030204" pitchFamily="34" charset="0"/>
            </a:endParaRPr>
          </a:p>
          <a:p>
            <a:pPr marL="457200" indent="-457200">
              <a:spcBef>
                <a:spcPts val="0"/>
              </a:spcBef>
              <a:buFont typeface="Arial" panose="020B0604020202020204" pitchFamily="34" charset="0"/>
              <a:buChar char="•"/>
            </a:pPr>
            <a:r>
              <a:rPr lang="nl-NL" sz="1500" dirty="0">
                <a:latin typeface="Calibri" panose="020F0502020204030204" pitchFamily="34" charset="0"/>
              </a:rPr>
              <a:t>De rol van het functioneren van de ambtenaar</a:t>
            </a:r>
          </a:p>
          <a:p>
            <a:pPr marL="0" indent="0">
              <a:spcBef>
                <a:spcPts val="0"/>
              </a:spcBef>
              <a:tabLst>
                <a:tab pos="449263" algn="l"/>
              </a:tabLst>
            </a:pPr>
            <a:r>
              <a:rPr lang="nl-NL" sz="1500" dirty="0">
                <a:latin typeface="Calibri" panose="020F0502020204030204" pitchFamily="34" charset="0"/>
              </a:rPr>
              <a:t>	- Staat van dienst</a:t>
            </a:r>
          </a:p>
          <a:p>
            <a:pPr marL="0" indent="0">
              <a:spcBef>
                <a:spcPts val="0"/>
              </a:spcBef>
              <a:tabLst>
                <a:tab pos="449263" algn="l"/>
              </a:tabLst>
            </a:pPr>
            <a:r>
              <a:rPr lang="nl-NL" sz="1500" dirty="0">
                <a:latin typeface="Calibri" panose="020F0502020204030204" pitchFamily="34" charset="0"/>
              </a:rPr>
              <a:t>	- Incident of doorgaand gedrag</a:t>
            </a:r>
          </a:p>
          <a:p>
            <a:pPr marL="0" indent="0">
              <a:spcBef>
                <a:spcPts val="0"/>
              </a:spcBef>
              <a:tabLst>
                <a:tab pos="449263" algn="l"/>
              </a:tabLst>
            </a:pPr>
            <a:r>
              <a:rPr lang="nl-NL" sz="1500" dirty="0">
                <a:latin typeface="Calibri" panose="020F0502020204030204" pitchFamily="34" charset="0"/>
              </a:rPr>
              <a:t>	- Eerdere waarschuwingen</a:t>
            </a:r>
          </a:p>
          <a:p>
            <a:pPr marL="0" indent="0">
              <a:lnSpc>
                <a:spcPts val="1200"/>
              </a:lnSpc>
              <a:spcBef>
                <a:spcPts val="0"/>
              </a:spcBef>
              <a:tabLst>
                <a:tab pos="449263" algn="l"/>
              </a:tabLst>
            </a:pPr>
            <a:endParaRPr lang="nl-NL" sz="1500" dirty="0">
              <a:latin typeface="Calibri" panose="020F0502020204030204" pitchFamily="34" charset="0"/>
            </a:endParaRPr>
          </a:p>
          <a:p>
            <a:pPr marL="457200" indent="-457200">
              <a:spcBef>
                <a:spcPts val="0"/>
              </a:spcBef>
              <a:buFont typeface="Arial" panose="020B0604020202020204" pitchFamily="34" charset="0"/>
              <a:buChar char="•"/>
            </a:pPr>
            <a:r>
              <a:rPr lang="nl-NL" sz="1500" dirty="0">
                <a:latin typeface="Calibri" panose="020F0502020204030204" pitchFamily="34" charset="0"/>
              </a:rPr>
              <a:t>De rol van de organisatie</a:t>
            </a:r>
          </a:p>
          <a:p>
            <a:pPr marL="0" indent="0">
              <a:spcBef>
                <a:spcPts val="0"/>
              </a:spcBef>
              <a:tabLst>
                <a:tab pos="449263" algn="l"/>
              </a:tabLst>
            </a:pPr>
            <a:r>
              <a:rPr lang="nl-NL" sz="1500" dirty="0">
                <a:latin typeface="Calibri" panose="020F0502020204030204" pitchFamily="34" charset="0"/>
              </a:rPr>
              <a:t>	- Cultuuraspecten: training vrijwillig of als dienstopdracht</a:t>
            </a:r>
          </a:p>
          <a:p>
            <a:pPr marL="0" indent="0">
              <a:spcBef>
                <a:spcPts val="0"/>
              </a:spcBef>
              <a:tabLst>
                <a:tab pos="449263" algn="l"/>
              </a:tabLst>
            </a:pPr>
            <a:r>
              <a:rPr lang="nl-NL" sz="1500" dirty="0">
                <a:latin typeface="Calibri" panose="020F0502020204030204" pitchFamily="34" charset="0"/>
              </a:rPr>
              <a:t>	- Integriteitstatuten</a:t>
            </a:r>
          </a:p>
          <a:p>
            <a:pPr marL="0" indent="0"/>
            <a:endParaRPr lang="nl-NL" sz="1600" dirty="0">
              <a:latin typeface="Calibri" panose="020F0502020204030204" pitchFamily="34" charset="0"/>
            </a:endParaRPr>
          </a:p>
        </p:txBody>
      </p:sp>
      <p:sp>
        <p:nvSpPr>
          <p:cNvPr id="2" name="Tijdelijke aanduiding voor dianummer 1"/>
          <p:cNvSpPr>
            <a:spLocks noGrp="1"/>
          </p:cNvSpPr>
          <p:nvPr>
            <p:ph type="sldNum" sz="quarter" idx="15"/>
          </p:nvPr>
        </p:nvSpPr>
        <p:spPr/>
        <p:txBody>
          <a:bodyPr/>
          <a:lstStyle/>
          <a:p>
            <a:pPr>
              <a:defRPr/>
            </a:pPr>
            <a:fld id="{2888112A-6A01-A04E-9E7C-A23D48A6432C}" type="slidenum">
              <a:rPr lang="nl-NL" smtClean="0"/>
              <a:pPr>
                <a:defRPr/>
              </a:pPr>
              <a:t>15</a:t>
            </a:fld>
            <a:endParaRPr lang="nl-NL" dirty="0"/>
          </a:p>
        </p:txBody>
      </p:sp>
    </p:spTree>
    <p:extLst>
      <p:ext uri="{BB962C8B-B14F-4D97-AF65-F5344CB8AC3E}">
        <p14:creationId xmlns:p14="http://schemas.microsoft.com/office/powerpoint/2010/main" val="2962670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3"/>
          </p:nvPr>
        </p:nvSpPr>
        <p:spPr>
          <a:xfrm>
            <a:off x="547688" y="1076325"/>
            <a:ext cx="8064000" cy="553998"/>
          </a:xfrm>
        </p:spPr>
        <p:txBody>
          <a:bodyPr/>
          <a:lstStyle/>
          <a:p>
            <a:pPr algn="ctr"/>
            <a:r>
              <a:rPr lang="nl-NL" sz="3000" dirty="0">
                <a:latin typeface="Calibri" panose="020F0502020204030204" pitchFamily="34" charset="0"/>
              </a:rPr>
              <a:t>Strafbepalende omstandigheden/evenredigheid</a:t>
            </a:r>
          </a:p>
        </p:txBody>
      </p:sp>
      <p:sp>
        <p:nvSpPr>
          <p:cNvPr id="4" name="Tijdelijke aanduiding voor tekst 3"/>
          <p:cNvSpPr>
            <a:spLocks noGrp="1"/>
          </p:cNvSpPr>
          <p:nvPr>
            <p:ph type="body" sz="quarter" idx="14"/>
          </p:nvPr>
        </p:nvSpPr>
        <p:spPr>
          <a:xfrm>
            <a:off x="547689" y="1848898"/>
            <a:ext cx="8064000" cy="2671501"/>
          </a:xfrm>
        </p:spPr>
        <p:txBody>
          <a:bodyPr/>
          <a:lstStyle/>
          <a:p>
            <a:pPr marL="285750" indent="-285750">
              <a:buFont typeface="Arial" panose="020B0604020202020204" pitchFamily="34" charset="0"/>
              <a:buChar char="•"/>
            </a:pPr>
            <a:endParaRPr lang="nl-NL" dirty="0">
              <a:latin typeface="Calibri" panose="020F0502020204030204" pitchFamily="34" charset="0"/>
            </a:endParaRPr>
          </a:p>
          <a:p>
            <a:pPr marL="285750" indent="-285750">
              <a:buFont typeface="Arial" panose="020B0604020202020204" pitchFamily="34" charset="0"/>
              <a:buChar char="•"/>
            </a:pPr>
            <a:r>
              <a:rPr lang="nl-NL" sz="1600" dirty="0">
                <a:latin typeface="Calibri" panose="020F0502020204030204" pitchFamily="34" charset="0"/>
              </a:rPr>
              <a:t>De ernst van het gepleegde plichtsverzuim</a:t>
            </a:r>
          </a:p>
          <a:p>
            <a:pPr marL="0" indent="0">
              <a:tabLst>
                <a:tab pos="271463" algn="l"/>
              </a:tabLst>
            </a:pPr>
            <a:r>
              <a:rPr lang="nl-NL" sz="1600" dirty="0">
                <a:latin typeface="Calibri" panose="020F0502020204030204" pitchFamily="34" charset="0"/>
              </a:rPr>
              <a:t>	- Beoordeling van de feiten</a:t>
            </a:r>
          </a:p>
          <a:p>
            <a:pPr marL="0" indent="0">
              <a:tabLst>
                <a:tab pos="271463" algn="l"/>
              </a:tabLst>
            </a:pPr>
            <a:r>
              <a:rPr lang="nl-NL" sz="1600" dirty="0">
                <a:latin typeface="Calibri" panose="020F0502020204030204" pitchFamily="34" charset="0"/>
              </a:rPr>
              <a:t>	- De relatie met de functie/voorbeeldfunctie</a:t>
            </a:r>
          </a:p>
          <a:p>
            <a:pPr marL="0" indent="0">
              <a:tabLst>
                <a:tab pos="271463" algn="l"/>
              </a:tabLst>
            </a:pPr>
            <a:r>
              <a:rPr lang="nl-NL" sz="1600" dirty="0">
                <a:latin typeface="Calibri" panose="020F0502020204030204" pitchFamily="34" charset="0"/>
              </a:rPr>
              <a:t>	- Hetzelfde feit/verschillende maatregelen</a:t>
            </a:r>
          </a:p>
          <a:p>
            <a:pPr marL="285750" indent="-285750">
              <a:buFont typeface="Arial" panose="020B0604020202020204" pitchFamily="34" charset="0"/>
              <a:buChar char="•"/>
            </a:pPr>
            <a:endParaRPr lang="nl-NL" sz="1600" dirty="0">
              <a:latin typeface="Calibri" panose="020F0502020204030204" pitchFamily="34" charset="0"/>
            </a:endParaRPr>
          </a:p>
          <a:p>
            <a:pPr marL="285750" indent="-285750">
              <a:buFont typeface="Arial" panose="020B0604020202020204" pitchFamily="34" charset="0"/>
              <a:buChar char="•"/>
            </a:pPr>
            <a:r>
              <a:rPr lang="nl-NL" sz="1600" dirty="0">
                <a:latin typeface="Calibri" panose="020F0502020204030204" pitchFamily="34" charset="0"/>
              </a:rPr>
              <a:t>Incident of doorgaand gedrag</a:t>
            </a:r>
          </a:p>
          <a:p>
            <a:pPr marL="0" indent="0">
              <a:tabLst>
                <a:tab pos="271463" algn="l"/>
              </a:tabLst>
            </a:pPr>
            <a:r>
              <a:rPr lang="nl-NL" sz="1600" dirty="0">
                <a:latin typeface="Calibri" panose="020F0502020204030204" pitchFamily="34" charset="0"/>
              </a:rPr>
              <a:t>	- De (noodzaak van de) waarschuwing</a:t>
            </a:r>
          </a:p>
          <a:p>
            <a:pPr marL="0" indent="0">
              <a:tabLst>
                <a:tab pos="271463" algn="l"/>
              </a:tabLst>
            </a:pPr>
            <a:r>
              <a:rPr lang="nl-NL" sz="1600" dirty="0">
                <a:latin typeface="Calibri" panose="020F0502020204030204" pitchFamily="34" charset="0"/>
              </a:rPr>
              <a:t>	- Veel kleine vergrijpen vormen plichtsverzuim</a:t>
            </a:r>
          </a:p>
        </p:txBody>
      </p:sp>
      <p:sp>
        <p:nvSpPr>
          <p:cNvPr id="2" name="Tijdelijke aanduiding voor dianummer 1"/>
          <p:cNvSpPr>
            <a:spLocks noGrp="1"/>
          </p:cNvSpPr>
          <p:nvPr>
            <p:ph type="sldNum" sz="quarter" idx="15"/>
          </p:nvPr>
        </p:nvSpPr>
        <p:spPr/>
        <p:txBody>
          <a:bodyPr/>
          <a:lstStyle/>
          <a:p>
            <a:pPr>
              <a:defRPr/>
            </a:pPr>
            <a:fld id="{2888112A-6A01-A04E-9E7C-A23D48A6432C}" type="slidenum">
              <a:rPr lang="nl-NL" smtClean="0"/>
              <a:pPr>
                <a:defRPr/>
              </a:pPr>
              <a:t>16</a:t>
            </a:fld>
            <a:endParaRPr lang="nl-NL" dirty="0"/>
          </a:p>
        </p:txBody>
      </p:sp>
    </p:spTree>
    <p:extLst>
      <p:ext uri="{BB962C8B-B14F-4D97-AF65-F5344CB8AC3E}">
        <p14:creationId xmlns:p14="http://schemas.microsoft.com/office/powerpoint/2010/main" val="1487772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3"/>
          </p:nvPr>
        </p:nvSpPr>
        <p:spPr>
          <a:xfrm>
            <a:off x="547688" y="1076325"/>
            <a:ext cx="8064000" cy="646331"/>
          </a:xfrm>
        </p:spPr>
        <p:txBody>
          <a:bodyPr/>
          <a:lstStyle/>
          <a:p>
            <a:pPr algn="ctr"/>
            <a:r>
              <a:rPr lang="nl-NL" sz="3600" dirty="0">
                <a:latin typeface="Calibri" panose="020F0502020204030204" pitchFamily="34" charset="0"/>
              </a:rPr>
              <a:t>Enkele uitspraken I</a:t>
            </a:r>
          </a:p>
        </p:txBody>
      </p:sp>
      <p:sp>
        <p:nvSpPr>
          <p:cNvPr id="2" name="Tijdelijke aanduiding voor dianummer 1"/>
          <p:cNvSpPr>
            <a:spLocks noGrp="1"/>
          </p:cNvSpPr>
          <p:nvPr>
            <p:ph type="sldNum" sz="quarter" idx="15"/>
          </p:nvPr>
        </p:nvSpPr>
        <p:spPr/>
        <p:txBody>
          <a:bodyPr/>
          <a:lstStyle/>
          <a:p>
            <a:pPr>
              <a:defRPr/>
            </a:pPr>
            <a:fld id="{2888112A-6A01-A04E-9E7C-A23D48A6432C}" type="slidenum">
              <a:rPr lang="nl-NL" smtClean="0"/>
              <a:pPr>
                <a:defRPr/>
              </a:pPr>
              <a:t>17</a:t>
            </a:fld>
            <a:endParaRPr lang="nl-NL" dirty="0"/>
          </a:p>
        </p:txBody>
      </p:sp>
      <p:sp>
        <p:nvSpPr>
          <p:cNvPr id="6" name="Ondertitel 1"/>
          <p:cNvSpPr txBox="1">
            <a:spLocks/>
          </p:cNvSpPr>
          <p:nvPr/>
        </p:nvSpPr>
        <p:spPr>
          <a:xfrm>
            <a:off x="520700" y="2116380"/>
            <a:ext cx="8141758" cy="2199898"/>
          </a:xfrm>
          <a:prstGeom prst="rect">
            <a:avLst/>
          </a:prstGeom>
        </p:spPr>
        <p:txBody>
          <a:bodyPr/>
          <a:lstStyle>
            <a:lvl1pPr marL="342900" indent="-342900" algn="l" defTabSz="457200" rtl="0" eaLnBrk="1" fontAlgn="base" hangingPunct="1">
              <a:spcBef>
                <a:spcPct val="20000"/>
              </a:spcBef>
              <a:spcAft>
                <a:spcPct val="0"/>
              </a:spcAft>
              <a:buFont typeface="Arial" pitchFamily="-105" charset="0"/>
              <a:buChar char="•"/>
              <a:defRPr sz="3200" kern="1200">
                <a:solidFill>
                  <a:schemeClr val="tx1"/>
                </a:solidFill>
                <a:latin typeface="+mn-lt"/>
                <a:ea typeface="ＭＳ Ｐゴシック" pitchFamily="-105" charset="-128"/>
                <a:cs typeface="ＭＳ Ｐゴシック" pitchFamily="-105" charset="-128"/>
              </a:defRPr>
            </a:lvl1pPr>
            <a:lvl2pPr marL="742950" indent="-285750" algn="l" defTabSz="457200" rtl="0" eaLnBrk="1" fontAlgn="base" hangingPunct="1">
              <a:spcBef>
                <a:spcPct val="20000"/>
              </a:spcBef>
              <a:spcAft>
                <a:spcPct val="0"/>
              </a:spcAft>
              <a:buFont typeface="Arial" pitchFamily="-105" charset="0"/>
              <a:buChar char="–"/>
              <a:defRPr sz="2800" kern="1200">
                <a:solidFill>
                  <a:schemeClr val="tx1"/>
                </a:solidFill>
                <a:latin typeface="+mn-lt"/>
                <a:ea typeface="ＭＳ Ｐゴシック" pitchFamily="-105" charset="-128"/>
                <a:cs typeface="+mn-cs"/>
              </a:defRPr>
            </a:lvl2pPr>
            <a:lvl3pPr marL="1143000" indent="-228600" algn="l" defTabSz="457200" rtl="0" eaLnBrk="1" fontAlgn="base" hangingPunct="1">
              <a:spcBef>
                <a:spcPct val="20000"/>
              </a:spcBef>
              <a:spcAft>
                <a:spcPct val="0"/>
              </a:spcAft>
              <a:buFont typeface="Arial" pitchFamily="-105" charset="0"/>
              <a:buChar char="•"/>
              <a:defRPr sz="2400" kern="1200">
                <a:solidFill>
                  <a:schemeClr val="tx1"/>
                </a:solidFill>
                <a:latin typeface="+mn-lt"/>
                <a:ea typeface="ＭＳ Ｐゴシック" pitchFamily="-105" charset="-128"/>
                <a:cs typeface="+mn-cs"/>
              </a:defRPr>
            </a:lvl3pPr>
            <a:lvl4pPr marL="1600200" indent="-228600" algn="l" defTabSz="457200" rtl="0" eaLnBrk="1" fontAlgn="base" hangingPunct="1">
              <a:spcBef>
                <a:spcPct val="20000"/>
              </a:spcBef>
              <a:spcAft>
                <a:spcPct val="0"/>
              </a:spcAft>
              <a:buFont typeface="Arial" pitchFamily="-105" charset="0"/>
              <a:buChar char="–"/>
              <a:defRPr sz="2000" kern="1200">
                <a:solidFill>
                  <a:schemeClr val="tx1"/>
                </a:solidFill>
                <a:latin typeface="+mn-lt"/>
                <a:ea typeface="ＭＳ Ｐゴシック" pitchFamily="-105" charset="-128"/>
                <a:cs typeface="+mn-cs"/>
              </a:defRPr>
            </a:lvl4pPr>
            <a:lvl5pPr marL="2057400" indent="-228600" algn="l" defTabSz="457200" rtl="0" eaLnBrk="1" fontAlgn="base" hangingPunct="1">
              <a:spcBef>
                <a:spcPct val="20000"/>
              </a:spcBef>
              <a:spcAft>
                <a:spcPct val="0"/>
              </a:spcAft>
              <a:buFont typeface="Arial" pitchFamily="-105" charset="0"/>
              <a:buChar char="»"/>
              <a:defRPr sz="2000" kern="1200">
                <a:solidFill>
                  <a:schemeClr val="tx1"/>
                </a:solidFill>
                <a:latin typeface="+mn-lt"/>
                <a:ea typeface="ＭＳ Ｐゴシック" pitchFamily="-10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28 mei 2015 ECLI:NL:CRVB:2015:1662</a:t>
            </a:r>
          </a:p>
          <a:p>
            <a:pPr marL="0" indent="0">
              <a:spcBef>
                <a:spcPts val="0"/>
              </a:spcBef>
              <a:buNone/>
              <a:tabLst>
                <a:tab pos="357188" algn="l"/>
              </a:tabLst>
            </a:pPr>
            <a:r>
              <a:rPr lang="nl-NL" sz="1600" dirty="0">
                <a:latin typeface="Calibri" panose="020F0502020204030204" pitchFamily="34" charset="0"/>
              </a:rPr>
              <a:t>	- gedragingen in samenhang; eigenmachtig volharden</a:t>
            </a:r>
          </a:p>
          <a:p>
            <a:pPr>
              <a:spcBef>
                <a:spcPts val="0"/>
              </a:spcBef>
            </a:pPr>
            <a:endParaRPr lang="nl-NL" sz="1600" dirty="0">
              <a:latin typeface="Calibri" panose="020F0502020204030204" pitchFamily="34" charset="0"/>
            </a:endParaRPr>
          </a:p>
          <a:p>
            <a:pPr marL="28575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29 oktober 2015 ECLI:NL:CRVB:2015:3789</a:t>
            </a:r>
          </a:p>
          <a:p>
            <a:pPr marL="0" indent="0">
              <a:spcBef>
                <a:spcPts val="0"/>
              </a:spcBef>
              <a:buNone/>
              <a:tabLst>
                <a:tab pos="357188" algn="l"/>
              </a:tabLst>
            </a:pPr>
            <a:r>
              <a:rPr lang="nl-NL" sz="1600" dirty="0">
                <a:latin typeface="Calibri" panose="020F0502020204030204" pitchFamily="34" charset="0"/>
              </a:rPr>
              <a:t>	- één gedraging resteert; aangesproken; voorbeeldfunctie</a:t>
            </a:r>
          </a:p>
          <a:p>
            <a:pPr>
              <a:spcBef>
                <a:spcPts val="0"/>
              </a:spcBef>
            </a:pPr>
            <a:endParaRPr lang="nl-NL" sz="1600" dirty="0">
              <a:latin typeface="Calibri" panose="020F0502020204030204" pitchFamily="34" charset="0"/>
            </a:endParaRPr>
          </a:p>
          <a:p>
            <a:pPr marL="28575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29 november 2007 ECLI:NL:CRVB:2007:BC0487</a:t>
            </a:r>
          </a:p>
          <a:p>
            <a:pPr marL="0" indent="0">
              <a:spcBef>
                <a:spcPts val="0"/>
              </a:spcBef>
              <a:buNone/>
              <a:tabLst>
                <a:tab pos="357188" algn="l"/>
              </a:tabLst>
            </a:pPr>
            <a:r>
              <a:rPr lang="nl-NL" sz="1600" dirty="0">
                <a:latin typeface="Calibri" panose="020F0502020204030204" pitchFamily="34" charset="0"/>
              </a:rPr>
              <a:t>	- diverse gedragingen; uitstraling naar buiten</a:t>
            </a:r>
          </a:p>
          <a:p>
            <a:pPr marL="285750" indent="-285750">
              <a:spcBef>
                <a:spcPts val="0"/>
              </a:spcBef>
              <a:buFontTx/>
              <a:buChar char="-"/>
            </a:pPr>
            <a:endParaRPr lang="nl-NL" sz="1600" dirty="0">
              <a:latin typeface="Calibri" panose="020F0502020204030204" pitchFamily="34" charset="0"/>
            </a:endParaRPr>
          </a:p>
          <a:p>
            <a:endParaRPr lang="nl-NL" dirty="0"/>
          </a:p>
        </p:txBody>
      </p:sp>
    </p:spTree>
    <p:extLst>
      <p:ext uri="{BB962C8B-B14F-4D97-AF65-F5344CB8AC3E}">
        <p14:creationId xmlns:p14="http://schemas.microsoft.com/office/powerpoint/2010/main" val="3490244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3"/>
          </p:nvPr>
        </p:nvSpPr>
        <p:spPr>
          <a:xfrm>
            <a:off x="547688" y="1076325"/>
            <a:ext cx="8064000" cy="646331"/>
          </a:xfrm>
        </p:spPr>
        <p:txBody>
          <a:bodyPr/>
          <a:lstStyle/>
          <a:p>
            <a:pPr algn="ctr"/>
            <a:r>
              <a:rPr lang="nl-NL" sz="3600" dirty="0">
                <a:latin typeface="Calibri" panose="020F0502020204030204" pitchFamily="34" charset="0"/>
              </a:rPr>
              <a:t>Enkele uitspraken II</a:t>
            </a:r>
          </a:p>
        </p:txBody>
      </p:sp>
      <p:sp>
        <p:nvSpPr>
          <p:cNvPr id="2" name="Tijdelijke aanduiding voor dianummer 1"/>
          <p:cNvSpPr>
            <a:spLocks noGrp="1"/>
          </p:cNvSpPr>
          <p:nvPr>
            <p:ph type="sldNum" sz="quarter" idx="15"/>
          </p:nvPr>
        </p:nvSpPr>
        <p:spPr/>
        <p:txBody>
          <a:bodyPr/>
          <a:lstStyle/>
          <a:p>
            <a:pPr>
              <a:defRPr/>
            </a:pPr>
            <a:fld id="{2888112A-6A01-A04E-9E7C-A23D48A6432C}" type="slidenum">
              <a:rPr lang="nl-NL" smtClean="0"/>
              <a:pPr>
                <a:defRPr/>
              </a:pPr>
              <a:t>18</a:t>
            </a:fld>
            <a:endParaRPr lang="nl-NL" dirty="0"/>
          </a:p>
        </p:txBody>
      </p:sp>
      <p:sp>
        <p:nvSpPr>
          <p:cNvPr id="7" name="Ondertitel 1"/>
          <p:cNvSpPr txBox="1">
            <a:spLocks/>
          </p:cNvSpPr>
          <p:nvPr/>
        </p:nvSpPr>
        <p:spPr>
          <a:xfrm>
            <a:off x="520700" y="2116380"/>
            <a:ext cx="8141758" cy="2199898"/>
          </a:xfrm>
          <a:prstGeom prst="rect">
            <a:avLst/>
          </a:prstGeom>
        </p:spPr>
        <p:txBody>
          <a:bodyPr/>
          <a:lstStyle>
            <a:lvl1pPr marL="342900" indent="-342900" algn="l" defTabSz="457200" rtl="0" eaLnBrk="1" fontAlgn="base" hangingPunct="1">
              <a:spcBef>
                <a:spcPct val="20000"/>
              </a:spcBef>
              <a:spcAft>
                <a:spcPct val="0"/>
              </a:spcAft>
              <a:buFont typeface="Arial" pitchFamily="-105" charset="0"/>
              <a:buChar char="•"/>
              <a:defRPr sz="3200" kern="1200">
                <a:solidFill>
                  <a:schemeClr val="tx1"/>
                </a:solidFill>
                <a:latin typeface="+mn-lt"/>
                <a:ea typeface="ＭＳ Ｐゴシック" pitchFamily="-105" charset="-128"/>
                <a:cs typeface="ＭＳ Ｐゴシック" pitchFamily="-105" charset="-128"/>
              </a:defRPr>
            </a:lvl1pPr>
            <a:lvl2pPr marL="742950" indent="-285750" algn="l" defTabSz="457200" rtl="0" eaLnBrk="1" fontAlgn="base" hangingPunct="1">
              <a:spcBef>
                <a:spcPct val="20000"/>
              </a:spcBef>
              <a:spcAft>
                <a:spcPct val="0"/>
              </a:spcAft>
              <a:buFont typeface="Arial" pitchFamily="-105" charset="0"/>
              <a:buChar char="–"/>
              <a:defRPr sz="2800" kern="1200">
                <a:solidFill>
                  <a:schemeClr val="tx1"/>
                </a:solidFill>
                <a:latin typeface="+mn-lt"/>
                <a:ea typeface="ＭＳ Ｐゴシック" pitchFamily="-105" charset="-128"/>
                <a:cs typeface="+mn-cs"/>
              </a:defRPr>
            </a:lvl2pPr>
            <a:lvl3pPr marL="1143000" indent="-228600" algn="l" defTabSz="457200" rtl="0" eaLnBrk="1" fontAlgn="base" hangingPunct="1">
              <a:spcBef>
                <a:spcPct val="20000"/>
              </a:spcBef>
              <a:spcAft>
                <a:spcPct val="0"/>
              </a:spcAft>
              <a:buFont typeface="Arial" pitchFamily="-105" charset="0"/>
              <a:buChar char="•"/>
              <a:defRPr sz="2400" kern="1200">
                <a:solidFill>
                  <a:schemeClr val="tx1"/>
                </a:solidFill>
                <a:latin typeface="+mn-lt"/>
                <a:ea typeface="ＭＳ Ｐゴシック" pitchFamily="-105" charset="-128"/>
                <a:cs typeface="+mn-cs"/>
              </a:defRPr>
            </a:lvl3pPr>
            <a:lvl4pPr marL="1600200" indent="-228600" algn="l" defTabSz="457200" rtl="0" eaLnBrk="1" fontAlgn="base" hangingPunct="1">
              <a:spcBef>
                <a:spcPct val="20000"/>
              </a:spcBef>
              <a:spcAft>
                <a:spcPct val="0"/>
              </a:spcAft>
              <a:buFont typeface="Arial" pitchFamily="-105" charset="0"/>
              <a:buChar char="–"/>
              <a:defRPr sz="2000" kern="1200">
                <a:solidFill>
                  <a:schemeClr val="tx1"/>
                </a:solidFill>
                <a:latin typeface="+mn-lt"/>
                <a:ea typeface="ＭＳ Ｐゴシック" pitchFamily="-105" charset="-128"/>
                <a:cs typeface="+mn-cs"/>
              </a:defRPr>
            </a:lvl4pPr>
            <a:lvl5pPr marL="2057400" indent="-228600" algn="l" defTabSz="457200" rtl="0" eaLnBrk="1" fontAlgn="base" hangingPunct="1">
              <a:spcBef>
                <a:spcPct val="20000"/>
              </a:spcBef>
              <a:spcAft>
                <a:spcPct val="0"/>
              </a:spcAft>
              <a:buFont typeface="Arial" pitchFamily="-105" charset="0"/>
              <a:buChar char="»"/>
              <a:defRPr sz="2000" kern="1200">
                <a:solidFill>
                  <a:schemeClr val="tx1"/>
                </a:solidFill>
                <a:latin typeface="+mn-lt"/>
                <a:ea typeface="ＭＳ Ｐゴシック" pitchFamily="-10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17 juli 2014 ECLI:NL:CRVB:2014:2419</a:t>
            </a:r>
          </a:p>
          <a:p>
            <a:pPr marL="0" indent="0">
              <a:spcBef>
                <a:spcPts val="0"/>
              </a:spcBef>
              <a:buNone/>
              <a:tabLst>
                <a:tab pos="357188" algn="l"/>
              </a:tabLst>
            </a:pPr>
            <a:r>
              <a:rPr lang="nl-NL" sz="1600" dirty="0">
                <a:latin typeface="Calibri" panose="020F0502020204030204" pitchFamily="34" charset="0"/>
              </a:rPr>
              <a:t>	- voorbeeldfunctie; uitstraling naar buiten</a:t>
            </a:r>
          </a:p>
          <a:p>
            <a:pPr>
              <a:spcBef>
                <a:spcPts val="0"/>
              </a:spcBef>
            </a:pPr>
            <a:endParaRPr lang="nl-NL" sz="1600" dirty="0">
              <a:latin typeface="Calibri" panose="020F0502020204030204" pitchFamily="34" charset="0"/>
            </a:endParaRPr>
          </a:p>
          <a:p>
            <a:pPr marL="28575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9 januari 2008 ECLI:NL:CRVB:2008:BC2818</a:t>
            </a:r>
          </a:p>
          <a:p>
            <a:pPr marL="0" indent="0">
              <a:spcBef>
                <a:spcPts val="0"/>
              </a:spcBef>
              <a:buNone/>
              <a:tabLst>
                <a:tab pos="357188" algn="l"/>
              </a:tabLst>
            </a:pPr>
            <a:r>
              <a:rPr lang="nl-NL" sz="1600" dirty="0">
                <a:latin typeface="Calibri" panose="020F0502020204030204" pitchFamily="34" charset="0"/>
              </a:rPr>
              <a:t>	- incident; schoon ‘blazoen’</a:t>
            </a:r>
          </a:p>
          <a:p>
            <a:pPr>
              <a:spcBef>
                <a:spcPts val="0"/>
              </a:spcBef>
            </a:pPr>
            <a:endParaRPr lang="nl-NL" sz="1600" dirty="0">
              <a:latin typeface="Calibri" panose="020F0502020204030204" pitchFamily="34" charset="0"/>
            </a:endParaRPr>
          </a:p>
          <a:p>
            <a:pPr marL="28575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25 februari 2016 ECLI:NL:CRVB:2016:657</a:t>
            </a:r>
          </a:p>
          <a:p>
            <a:pPr marL="0" indent="0">
              <a:spcBef>
                <a:spcPts val="0"/>
              </a:spcBef>
              <a:buNone/>
              <a:tabLst>
                <a:tab pos="357188" algn="l"/>
              </a:tabLst>
            </a:pPr>
            <a:r>
              <a:rPr lang="nl-NL" sz="1600" dirty="0">
                <a:latin typeface="Calibri" panose="020F0502020204030204" pitchFamily="34" charset="0"/>
              </a:rPr>
              <a:t>	- aard van de feiten; voorbeeldfunctie</a:t>
            </a:r>
          </a:p>
          <a:p>
            <a:pPr marL="285750" indent="-285750">
              <a:spcBef>
                <a:spcPts val="0"/>
              </a:spcBef>
              <a:buFontTx/>
              <a:buChar char="-"/>
            </a:pPr>
            <a:endParaRPr lang="nl-NL" sz="1600" dirty="0">
              <a:latin typeface="Calibri" panose="020F0502020204030204" pitchFamily="34" charset="0"/>
            </a:endParaRPr>
          </a:p>
          <a:p>
            <a:endParaRPr lang="nl-NL" dirty="0"/>
          </a:p>
        </p:txBody>
      </p:sp>
    </p:spTree>
    <p:extLst>
      <p:ext uri="{BB962C8B-B14F-4D97-AF65-F5344CB8AC3E}">
        <p14:creationId xmlns:p14="http://schemas.microsoft.com/office/powerpoint/2010/main" val="3046464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547688" y="1076325"/>
            <a:ext cx="8064000" cy="1311128"/>
          </a:xfrm>
        </p:spPr>
        <p:txBody>
          <a:bodyPr/>
          <a:lstStyle/>
          <a:p>
            <a:r>
              <a:rPr lang="nl-NL" sz="3600" dirty="0">
                <a:latin typeface="Calibri" panose="020F0502020204030204" pitchFamily="34" charset="0"/>
              </a:rPr>
              <a:t>Handhaver/BOA en andere bijzondere </a:t>
            </a:r>
          </a:p>
          <a:p>
            <a:r>
              <a:rPr lang="nl-NL" sz="3600" dirty="0">
                <a:latin typeface="Calibri" panose="020F0502020204030204" pitchFamily="34" charset="0"/>
              </a:rPr>
              <a:t>functies: zwaardere integriteitseisen (1)</a:t>
            </a:r>
          </a:p>
        </p:txBody>
      </p:sp>
      <p:sp>
        <p:nvSpPr>
          <p:cNvPr id="3" name="Tijdelijke aanduiding voor tekst 2"/>
          <p:cNvSpPr>
            <a:spLocks noGrp="1"/>
          </p:cNvSpPr>
          <p:nvPr>
            <p:ph type="body" sz="quarter" idx="14"/>
          </p:nvPr>
        </p:nvSpPr>
        <p:spPr>
          <a:xfrm>
            <a:off x="547689" y="2538483"/>
            <a:ext cx="8064000" cy="1778949"/>
          </a:xfrm>
        </p:spPr>
        <p:txBody>
          <a:bodyPr/>
          <a:lstStyle/>
          <a:p>
            <a:r>
              <a:rPr lang="nl-NL" sz="1600" u="sng" dirty="0" err="1">
                <a:latin typeface="Calibri" panose="020F0502020204030204" pitchFamily="34" charset="0"/>
              </a:rPr>
              <a:t>CRvB</a:t>
            </a:r>
            <a:r>
              <a:rPr lang="nl-NL" sz="1600" u="sng" dirty="0">
                <a:latin typeface="Calibri" panose="020F0502020204030204" pitchFamily="34" charset="0"/>
              </a:rPr>
              <a:t> 15-12-2016; ECLI:NL:CRVB:2016:4929</a:t>
            </a:r>
          </a:p>
          <a:p>
            <a:r>
              <a:rPr lang="nl-NL" sz="1600" dirty="0">
                <a:latin typeface="Calibri" panose="020F0502020204030204" pitchFamily="34" charset="0"/>
              </a:rPr>
              <a:t>Toezichthouder/BOA. In ‘privétijd en niet in uniform’ lening aangegaan (€ 150,00) van </a:t>
            </a:r>
          </a:p>
          <a:p>
            <a:r>
              <a:rPr lang="nl-NL" sz="1600" dirty="0">
                <a:latin typeface="Calibri" panose="020F0502020204030204" pitchFamily="34" charset="0"/>
              </a:rPr>
              <a:t>plaatselijke horecaondernemer. Discussie over (niet) afbetalen daarvan. Door zijn handelwijze </a:t>
            </a:r>
          </a:p>
          <a:p>
            <a:r>
              <a:rPr lang="nl-NL" sz="1600" dirty="0">
                <a:latin typeface="Calibri" panose="020F0502020204030204" pitchFamily="34" charset="0"/>
              </a:rPr>
              <a:t>heeft betrokkene zijn onafhankelijkheid als toezichthouder/BOA op onaanvaardbare wijze in </a:t>
            </a:r>
          </a:p>
          <a:p>
            <a:r>
              <a:rPr lang="nl-NL" sz="1600" dirty="0">
                <a:latin typeface="Calibri" panose="020F0502020204030204" pitchFamily="34" charset="0"/>
              </a:rPr>
              <a:t>gevaar gebracht.</a:t>
            </a:r>
          </a:p>
          <a:p>
            <a:endParaRPr lang="nl-NL" dirty="0"/>
          </a:p>
        </p:txBody>
      </p:sp>
      <p:sp>
        <p:nvSpPr>
          <p:cNvPr id="4" name="Tijdelijke aanduiding voor dianummer 3"/>
          <p:cNvSpPr>
            <a:spLocks noGrp="1"/>
          </p:cNvSpPr>
          <p:nvPr>
            <p:ph type="sldNum" sz="quarter" idx="15"/>
          </p:nvPr>
        </p:nvSpPr>
        <p:spPr/>
        <p:txBody>
          <a:bodyPr/>
          <a:lstStyle/>
          <a:p>
            <a:pPr>
              <a:defRPr/>
            </a:pPr>
            <a:fld id="{7AC7C2F9-2D5B-B44F-A0D0-F3D945CDF662}" type="slidenum">
              <a:rPr lang="nl-NL" smtClean="0"/>
              <a:pPr>
                <a:defRPr/>
              </a:pPr>
              <a:t>19</a:t>
            </a:fld>
            <a:endParaRPr lang="nl-NL" dirty="0"/>
          </a:p>
        </p:txBody>
      </p:sp>
    </p:spTree>
    <p:extLst>
      <p:ext uri="{BB962C8B-B14F-4D97-AF65-F5344CB8AC3E}">
        <p14:creationId xmlns:p14="http://schemas.microsoft.com/office/powerpoint/2010/main" val="2077178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nummer 1"/>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DC21FE-3D70-4A80-856F-1A394C2D3620}" type="slidenum">
              <a:rPr lang="nl-NL">
                <a:latin typeface="Arial" charset="0"/>
                <a:cs typeface="Arial" charset="0"/>
              </a:rPr>
              <a:pPr fontAlgn="base">
                <a:spcBef>
                  <a:spcPct val="0"/>
                </a:spcBef>
                <a:spcAft>
                  <a:spcPct val="0"/>
                </a:spcAft>
              </a:pPr>
              <a:t>2</a:t>
            </a:fld>
            <a:endParaRPr lang="nl-NL">
              <a:latin typeface="Arial" charset="0"/>
              <a:cs typeface="Arial" charset="0"/>
            </a:endParaRPr>
          </a:p>
        </p:txBody>
      </p:sp>
      <p:sp>
        <p:nvSpPr>
          <p:cNvPr id="4" name="Titel 3"/>
          <p:cNvSpPr>
            <a:spLocks noGrp="1"/>
          </p:cNvSpPr>
          <p:nvPr>
            <p:ph type="ctrTitle"/>
          </p:nvPr>
        </p:nvSpPr>
        <p:spPr>
          <a:xfrm>
            <a:off x="520700" y="1041798"/>
            <a:ext cx="8142288" cy="646331"/>
          </a:xfrm>
        </p:spPr>
        <p:txBody>
          <a:bodyPr/>
          <a:lstStyle/>
          <a:p>
            <a:pPr algn="ctr" fontAlgn="auto">
              <a:spcAft>
                <a:spcPts val="0"/>
              </a:spcAft>
              <a:defRPr/>
            </a:pPr>
            <a:r>
              <a:rPr lang="nl-NL" sz="3600" dirty="0">
                <a:latin typeface="Calibri" panose="020F0502020204030204" pitchFamily="34" charset="0"/>
              </a:rPr>
              <a:t>Niet integer = plichtsverzuim?</a:t>
            </a:r>
          </a:p>
        </p:txBody>
      </p:sp>
      <p:sp>
        <p:nvSpPr>
          <p:cNvPr id="2" name="Ondertitel 1"/>
          <p:cNvSpPr>
            <a:spLocks noGrp="1"/>
          </p:cNvSpPr>
          <p:nvPr>
            <p:ph type="subTitle" idx="1"/>
          </p:nvPr>
        </p:nvSpPr>
        <p:spPr>
          <a:xfrm>
            <a:off x="520700" y="2159000"/>
            <a:ext cx="8141758" cy="929485"/>
          </a:xfrm>
        </p:spPr>
        <p:txBody>
          <a:bodyPr/>
          <a:lstStyle/>
          <a:p>
            <a:r>
              <a:rPr lang="nl-NL" sz="1600" dirty="0">
                <a:latin typeface="Calibri" panose="020F0502020204030204" pitchFamily="34" charset="0"/>
              </a:rPr>
              <a:t>Integriteit in Van Dale</a:t>
            </a:r>
            <a:r>
              <a:rPr lang="nl-NL" sz="1600">
                <a:latin typeface="Calibri" panose="020F0502020204030204" pitchFamily="34" charset="0"/>
              </a:rPr>
              <a:t>: Onschendbaarheid/</a:t>
            </a:r>
            <a:r>
              <a:rPr lang="nl-NL" sz="1600" dirty="0" err="1">
                <a:latin typeface="Calibri" panose="020F0502020204030204" pitchFamily="34" charset="0"/>
              </a:rPr>
              <a:t>rechtshapenheid</a:t>
            </a:r>
            <a:r>
              <a:rPr lang="nl-NL" sz="1600" dirty="0">
                <a:latin typeface="Calibri" panose="020F0502020204030204" pitchFamily="34" charset="0"/>
              </a:rPr>
              <a:t>/</a:t>
            </a:r>
            <a:r>
              <a:rPr lang="nl-NL" sz="1600" dirty="0" err="1">
                <a:latin typeface="Calibri" panose="020F0502020204030204" pitchFamily="34" charset="0"/>
              </a:rPr>
              <a:t>onomkoopbaarheid</a:t>
            </a:r>
            <a:endParaRPr lang="nl-NL" sz="1600" dirty="0">
              <a:latin typeface="Calibri" panose="020F0502020204030204" pitchFamily="34" charset="0"/>
            </a:endParaRPr>
          </a:p>
          <a:p>
            <a:endParaRPr lang="nl-NL" sz="1600" dirty="0">
              <a:latin typeface="Calibri" panose="020F0502020204030204" pitchFamily="34" charset="0"/>
            </a:endParaRPr>
          </a:p>
          <a:p>
            <a:r>
              <a:rPr lang="nl-NL" sz="1600" dirty="0">
                <a:latin typeface="Calibri" panose="020F0502020204030204" pitchFamily="34" charset="0"/>
              </a:rPr>
              <a:t>Vaste definitie?</a:t>
            </a:r>
          </a:p>
        </p:txBody>
      </p:sp>
    </p:spTree>
    <p:extLst>
      <p:ext uri="{BB962C8B-B14F-4D97-AF65-F5344CB8AC3E}">
        <p14:creationId xmlns:p14="http://schemas.microsoft.com/office/powerpoint/2010/main" val="2355553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547688" y="750628"/>
            <a:ext cx="8064000" cy="1241946"/>
          </a:xfrm>
        </p:spPr>
        <p:txBody>
          <a:bodyPr/>
          <a:lstStyle/>
          <a:p>
            <a:r>
              <a:rPr lang="nl-NL" sz="3600" dirty="0">
                <a:latin typeface="Calibri" panose="020F0502020204030204" pitchFamily="34" charset="0"/>
              </a:rPr>
              <a:t>Handhaver/BOA en andere bijzondere </a:t>
            </a:r>
          </a:p>
          <a:p>
            <a:r>
              <a:rPr lang="nl-NL" sz="3600" dirty="0">
                <a:latin typeface="Calibri" panose="020F0502020204030204" pitchFamily="34" charset="0"/>
              </a:rPr>
              <a:t>functies: zwaardere integriteitseisen (2)</a:t>
            </a:r>
          </a:p>
          <a:p>
            <a:endParaRPr lang="nl-NL" dirty="0"/>
          </a:p>
        </p:txBody>
      </p:sp>
      <p:sp>
        <p:nvSpPr>
          <p:cNvPr id="3" name="Tijdelijke aanduiding voor tekst 2"/>
          <p:cNvSpPr>
            <a:spLocks noGrp="1"/>
          </p:cNvSpPr>
          <p:nvPr>
            <p:ph type="body" sz="quarter" idx="14"/>
          </p:nvPr>
        </p:nvSpPr>
        <p:spPr>
          <a:xfrm>
            <a:off x="547689" y="2129052"/>
            <a:ext cx="8064000" cy="2376035"/>
          </a:xfrm>
        </p:spPr>
        <p:txBody>
          <a:bodyPr/>
          <a:lstStyle/>
          <a:p>
            <a:r>
              <a:rPr lang="nl-NL" u="sng" dirty="0" err="1">
                <a:latin typeface="Calibri" panose="020F0502020204030204" pitchFamily="34" charset="0"/>
              </a:rPr>
              <a:t>CRvB</a:t>
            </a:r>
            <a:r>
              <a:rPr lang="nl-NL" u="sng" dirty="0">
                <a:latin typeface="Calibri" panose="020F0502020204030204" pitchFamily="34" charset="0"/>
              </a:rPr>
              <a:t> 2-8-2012; ECLI:NL:CRVB:2012:BX3555</a:t>
            </a:r>
          </a:p>
          <a:p>
            <a:r>
              <a:rPr lang="nl-NL" dirty="0">
                <a:latin typeface="Calibri" panose="020F0502020204030204" pitchFamily="34" charset="0"/>
              </a:rPr>
              <a:t>Strafontslag wegens ernstig plichtsverzuim. Er is sprake van ernstig plichtsverzuim, mede gezien </a:t>
            </a:r>
          </a:p>
          <a:p>
            <a:r>
              <a:rPr lang="nl-NL" dirty="0">
                <a:latin typeface="Calibri" panose="020F0502020204030204" pitchFamily="34" charset="0"/>
              </a:rPr>
              <a:t>de aard van de functie van appellant. Dat de misdrijven hebben plaatsgevonden in privé-tijd </a:t>
            </a:r>
          </a:p>
          <a:p>
            <a:r>
              <a:rPr lang="nl-NL" dirty="0">
                <a:latin typeface="Calibri" panose="020F0502020204030204" pitchFamily="34" charset="0"/>
              </a:rPr>
              <a:t>doet hieraan niet af. Door zich drie maal schuldig te maken aan rijden onder invloed heeft</a:t>
            </a:r>
          </a:p>
          <a:p>
            <a:r>
              <a:rPr lang="nl-NL" dirty="0">
                <a:latin typeface="Calibri" panose="020F0502020204030204" pitchFamily="34" charset="0"/>
              </a:rPr>
              <a:t> appellant niet voldaan aan de eisen van geloofwaardigheid en integriteit. Nu aan appellant de </a:t>
            </a:r>
          </a:p>
          <a:p>
            <a:r>
              <a:rPr lang="nl-NL" dirty="0">
                <a:latin typeface="Calibri" panose="020F0502020204030204" pitchFamily="34" charset="0"/>
              </a:rPr>
              <a:t>VOG is geweigerd, zou hij ook nog jarenlang zijn functie als BOA niet kunnen uitoefenen. Op </a:t>
            </a:r>
          </a:p>
          <a:p>
            <a:r>
              <a:rPr lang="nl-NL" dirty="0">
                <a:latin typeface="Calibri" panose="020F0502020204030204" pitchFamily="34" charset="0"/>
              </a:rPr>
              <a:t>grond van de gedingstukken is voldoende duidelijk dat appellant bekend moet zijn geweest met </a:t>
            </a:r>
          </a:p>
          <a:p>
            <a:r>
              <a:rPr lang="nl-NL" dirty="0">
                <a:latin typeface="Calibri" panose="020F0502020204030204" pitchFamily="34" charset="0"/>
              </a:rPr>
              <a:t>de (extra) eisen die worden gesteld aan de betrouwbaarheid van de BOA. Het gegeven strafontslag is niet </a:t>
            </a:r>
          </a:p>
          <a:p>
            <a:r>
              <a:rPr lang="nl-NL" dirty="0">
                <a:latin typeface="Calibri" panose="020F0502020204030204" pitchFamily="34" charset="0"/>
              </a:rPr>
              <a:t>onevenredig aan het gepleegde plichtsverzuim. </a:t>
            </a:r>
          </a:p>
        </p:txBody>
      </p:sp>
      <p:sp>
        <p:nvSpPr>
          <p:cNvPr id="4" name="Tijdelijke aanduiding voor dianummer 3"/>
          <p:cNvSpPr>
            <a:spLocks noGrp="1"/>
          </p:cNvSpPr>
          <p:nvPr>
            <p:ph type="sldNum" sz="quarter" idx="15"/>
          </p:nvPr>
        </p:nvSpPr>
        <p:spPr/>
        <p:txBody>
          <a:bodyPr/>
          <a:lstStyle/>
          <a:p>
            <a:pPr>
              <a:defRPr/>
            </a:pPr>
            <a:fld id="{7AC7C2F9-2D5B-B44F-A0D0-F3D945CDF662}" type="slidenum">
              <a:rPr lang="nl-NL" smtClean="0"/>
              <a:pPr>
                <a:defRPr/>
              </a:pPr>
              <a:t>20</a:t>
            </a:fld>
            <a:endParaRPr lang="nl-NL" dirty="0"/>
          </a:p>
        </p:txBody>
      </p:sp>
    </p:spTree>
    <p:extLst>
      <p:ext uri="{BB962C8B-B14F-4D97-AF65-F5344CB8AC3E}">
        <p14:creationId xmlns:p14="http://schemas.microsoft.com/office/powerpoint/2010/main" val="3655660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547688" y="832514"/>
            <a:ext cx="8064000" cy="1255594"/>
          </a:xfrm>
        </p:spPr>
        <p:txBody>
          <a:bodyPr/>
          <a:lstStyle/>
          <a:p>
            <a:r>
              <a:rPr lang="nl-NL" sz="3600" dirty="0">
                <a:latin typeface="Calibri" panose="020F0502020204030204" pitchFamily="34" charset="0"/>
              </a:rPr>
              <a:t>Handhaver/BOA en andere bijzondere </a:t>
            </a:r>
          </a:p>
          <a:p>
            <a:r>
              <a:rPr lang="nl-NL" sz="3600" dirty="0">
                <a:latin typeface="Calibri" panose="020F0502020204030204" pitchFamily="34" charset="0"/>
              </a:rPr>
              <a:t>functies: zwaardere integriteitseisen (3)</a:t>
            </a:r>
          </a:p>
          <a:p>
            <a:endParaRPr lang="nl-NL" dirty="0"/>
          </a:p>
        </p:txBody>
      </p:sp>
      <p:sp>
        <p:nvSpPr>
          <p:cNvPr id="3" name="Tijdelijke aanduiding voor tekst 2"/>
          <p:cNvSpPr>
            <a:spLocks noGrp="1"/>
          </p:cNvSpPr>
          <p:nvPr>
            <p:ph type="body" sz="quarter" idx="14"/>
          </p:nvPr>
        </p:nvSpPr>
        <p:spPr>
          <a:xfrm>
            <a:off x="547689" y="2449773"/>
            <a:ext cx="8064000" cy="1631216"/>
          </a:xfrm>
        </p:spPr>
        <p:txBody>
          <a:bodyPr/>
          <a:lstStyle/>
          <a:p>
            <a:r>
              <a:rPr lang="nl-NL" sz="1600" u="sng" dirty="0" err="1">
                <a:latin typeface="Calibri" panose="020F0502020204030204" pitchFamily="34" charset="0"/>
              </a:rPr>
              <a:t>CRvB</a:t>
            </a:r>
            <a:r>
              <a:rPr lang="nl-NL" sz="1600" u="sng" dirty="0">
                <a:latin typeface="Calibri" panose="020F0502020204030204" pitchFamily="34" charset="0"/>
              </a:rPr>
              <a:t> 9-4-2015; ECLI:NL:CRVB:2015:1130</a:t>
            </a:r>
          </a:p>
          <a:p>
            <a:r>
              <a:rPr lang="nl-NL" dirty="0"/>
              <a:t>Strafontslag berust op goede gronden. Zeer ernstig plichtsverzuim doordat appellant in strijd met de </a:t>
            </a:r>
          </a:p>
          <a:p>
            <a:r>
              <a:rPr lang="nl-NL" dirty="0"/>
              <a:t>Wet wapens en munitie een nabootsing van een vuurwapen voorhanden heeft gehad, hetgeen </a:t>
            </a:r>
          </a:p>
          <a:p>
            <a:r>
              <a:rPr lang="nl-NL" dirty="0"/>
              <a:t>ingevolge die wet een misdrijf oplevert.</a:t>
            </a:r>
          </a:p>
          <a:p>
            <a:endParaRPr lang="nl-NL" dirty="0"/>
          </a:p>
          <a:p>
            <a:endParaRPr lang="nl-NL" dirty="0"/>
          </a:p>
        </p:txBody>
      </p:sp>
      <p:sp>
        <p:nvSpPr>
          <p:cNvPr id="4" name="Tijdelijke aanduiding voor dianummer 3"/>
          <p:cNvSpPr>
            <a:spLocks noGrp="1"/>
          </p:cNvSpPr>
          <p:nvPr>
            <p:ph type="sldNum" sz="quarter" idx="15"/>
          </p:nvPr>
        </p:nvSpPr>
        <p:spPr/>
        <p:txBody>
          <a:bodyPr/>
          <a:lstStyle/>
          <a:p>
            <a:pPr>
              <a:defRPr/>
            </a:pPr>
            <a:fld id="{7AC7C2F9-2D5B-B44F-A0D0-F3D945CDF662}" type="slidenum">
              <a:rPr lang="nl-NL" smtClean="0"/>
              <a:pPr>
                <a:defRPr/>
              </a:pPr>
              <a:t>21</a:t>
            </a:fld>
            <a:endParaRPr lang="nl-NL" dirty="0"/>
          </a:p>
        </p:txBody>
      </p:sp>
    </p:spTree>
    <p:extLst>
      <p:ext uri="{BB962C8B-B14F-4D97-AF65-F5344CB8AC3E}">
        <p14:creationId xmlns:p14="http://schemas.microsoft.com/office/powerpoint/2010/main" val="4204721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547688" y="859809"/>
            <a:ext cx="8064000" cy="1772793"/>
          </a:xfrm>
        </p:spPr>
        <p:txBody>
          <a:bodyPr/>
          <a:lstStyle/>
          <a:p>
            <a:r>
              <a:rPr lang="nl-NL" sz="3600" dirty="0">
                <a:latin typeface="Calibri" panose="020F0502020204030204" pitchFamily="34" charset="0"/>
              </a:rPr>
              <a:t>Handhaver/BOA en andere bijzondere </a:t>
            </a:r>
          </a:p>
          <a:p>
            <a:r>
              <a:rPr lang="nl-NL" sz="3600" dirty="0">
                <a:latin typeface="Calibri" panose="020F0502020204030204" pitchFamily="34" charset="0"/>
              </a:rPr>
              <a:t>functies: zwaardere integriteitseisen (4)</a:t>
            </a:r>
          </a:p>
          <a:p>
            <a:endParaRPr lang="nl-NL" dirty="0"/>
          </a:p>
        </p:txBody>
      </p:sp>
      <p:sp>
        <p:nvSpPr>
          <p:cNvPr id="3" name="Tijdelijke aanduiding voor tekst 2"/>
          <p:cNvSpPr>
            <a:spLocks noGrp="1"/>
          </p:cNvSpPr>
          <p:nvPr>
            <p:ph type="body" sz="quarter" idx="14"/>
          </p:nvPr>
        </p:nvSpPr>
        <p:spPr>
          <a:xfrm>
            <a:off x="547689" y="2251881"/>
            <a:ext cx="8064000" cy="2422477"/>
          </a:xfrm>
        </p:spPr>
        <p:txBody>
          <a:bodyPr/>
          <a:lstStyle/>
          <a:p>
            <a:r>
              <a:rPr lang="nl-NL" sz="1600" u="sng" dirty="0" err="1">
                <a:latin typeface="Calibri" panose="020F0502020204030204" pitchFamily="34" charset="0"/>
              </a:rPr>
              <a:t>CRvB</a:t>
            </a:r>
            <a:r>
              <a:rPr lang="nl-NL" sz="1600" u="sng" dirty="0">
                <a:latin typeface="Calibri" panose="020F0502020204030204" pitchFamily="34" charset="0"/>
              </a:rPr>
              <a:t> 3-4-2014; ECLI:NL:CRVB:2014:1100</a:t>
            </a:r>
          </a:p>
          <a:p>
            <a:r>
              <a:rPr lang="nl-NL" sz="1600" dirty="0">
                <a:latin typeface="Calibri" panose="020F0502020204030204" pitchFamily="34" charset="0"/>
              </a:rPr>
              <a:t>Strafontslag. Betrokkene heeft naast de onterechte ziekmelding, ook plichtsverzuim gepleegd </a:t>
            </a:r>
          </a:p>
          <a:p>
            <a:r>
              <a:rPr lang="nl-NL" sz="1600" dirty="0">
                <a:latin typeface="Calibri" panose="020F0502020204030204" pitchFamily="34" charset="0"/>
              </a:rPr>
              <a:t>bestaande in het niet optreden tegen de aanwezigheid van een hennepplantage in de </a:t>
            </a:r>
          </a:p>
          <a:p>
            <a:r>
              <a:rPr lang="nl-NL" sz="1600" dirty="0">
                <a:latin typeface="Calibri" panose="020F0502020204030204" pitchFamily="34" charset="0"/>
              </a:rPr>
              <a:t>benedenwoning. Dit plichtsverzuim rechtvaardigt reeds op zichzelf de zwaarste straf van </a:t>
            </a:r>
          </a:p>
          <a:p>
            <a:r>
              <a:rPr lang="nl-NL" sz="1600" dirty="0">
                <a:latin typeface="Calibri" panose="020F0502020204030204" pitchFamily="34" charset="0"/>
              </a:rPr>
              <a:t>onvoorwaardelijk ontslag. Van een brandweerman mag worden verwacht dat hij zich op geen </a:t>
            </a:r>
          </a:p>
          <a:p>
            <a:r>
              <a:rPr lang="nl-NL" sz="1600" dirty="0">
                <a:latin typeface="Calibri" panose="020F0502020204030204" pitchFamily="34" charset="0"/>
              </a:rPr>
              <a:t>enkele wijze inlaat met de teelt van hennep. Deze betekent niet alleen een ernstige bedreiging </a:t>
            </a:r>
          </a:p>
          <a:p>
            <a:r>
              <a:rPr lang="nl-NL" sz="1600" dirty="0">
                <a:latin typeface="Calibri" panose="020F0502020204030204" pitchFamily="34" charset="0"/>
              </a:rPr>
              <a:t>voor zijn integriteit, maar levert ook aanzienlijk gevaar op voor de fysieke veiligheid van </a:t>
            </a:r>
          </a:p>
          <a:p>
            <a:r>
              <a:rPr lang="nl-NL" sz="1600" dirty="0">
                <a:latin typeface="Calibri" panose="020F0502020204030204" pitchFamily="34" charset="0"/>
              </a:rPr>
              <a:t>personen en goederen, waarover de brandweer bij uitstek geroepen is te bewaken.</a:t>
            </a:r>
          </a:p>
        </p:txBody>
      </p:sp>
      <p:sp>
        <p:nvSpPr>
          <p:cNvPr id="4" name="Tijdelijke aanduiding voor dianummer 3"/>
          <p:cNvSpPr>
            <a:spLocks noGrp="1"/>
          </p:cNvSpPr>
          <p:nvPr>
            <p:ph type="sldNum" sz="quarter" idx="15"/>
          </p:nvPr>
        </p:nvSpPr>
        <p:spPr/>
        <p:txBody>
          <a:bodyPr/>
          <a:lstStyle/>
          <a:p>
            <a:pPr>
              <a:defRPr/>
            </a:pPr>
            <a:fld id="{7AC7C2F9-2D5B-B44F-A0D0-F3D945CDF662}" type="slidenum">
              <a:rPr lang="nl-NL" smtClean="0"/>
              <a:pPr>
                <a:defRPr/>
              </a:pPr>
              <a:t>22</a:t>
            </a:fld>
            <a:endParaRPr lang="nl-NL" dirty="0"/>
          </a:p>
        </p:txBody>
      </p:sp>
    </p:spTree>
    <p:extLst>
      <p:ext uri="{BB962C8B-B14F-4D97-AF65-F5344CB8AC3E}">
        <p14:creationId xmlns:p14="http://schemas.microsoft.com/office/powerpoint/2010/main" val="1763071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547688" y="825691"/>
            <a:ext cx="8064000" cy="1772793"/>
          </a:xfrm>
        </p:spPr>
        <p:txBody>
          <a:bodyPr/>
          <a:lstStyle/>
          <a:p>
            <a:r>
              <a:rPr lang="nl-NL" sz="3600" dirty="0">
                <a:latin typeface="Calibri" panose="020F0502020204030204" pitchFamily="34" charset="0"/>
              </a:rPr>
              <a:t>Handhaver/BOA en andere bijzondere </a:t>
            </a:r>
          </a:p>
          <a:p>
            <a:r>
              <a:rPr lang="nl-NL" sz="3600" dirty="0">
                <a:latin typeface="Calibri" panose="020F0502020204030204" pitchFamily="34" charset="0"/>
              </a:rPr>
              <a:t>functies: zwaardere integriteitseisen (5)</a:t>
            </a:r>
          </a:p>
          <a:p>
            <a:endParaRPr lang="nl-NL" dirty="0"/>
          </a:p>
        </p:txBody>
      </p:sp>
      <p:sp>
        <p:nvSpPr>
          <p:cNvPr id="3" name="Tijdelijke aanduiding voor tekst 2"/>
          <p:cNvSpPr>
            <a:spLocks noGrp="1"/>
          </p:cNvSpPr>
          <p:nvPr>
            <p:ph type="body" sz="quarter" idx="14"/>
          </p:nvPr>
        </p:nvSpPr>
        <p:spPr>
          <a:xfrm>
            <a:off x="547689" y="2122227"/>
            <a:ext cx="8064000" cy="2751969"/>
          </a:xfrm>
        </p:spPr>
        <p:txBody>
          <a:bodyPr/>
          <a:lstStyle/>
          <a:p>
            <a:r>
              <a:rPr lang="nl-NL" u="sng" dirty="0" err="1">
                <a:latin typeface="Calibri" panose="020F0502020204030204" pitchFamily="34" charset="0"/>
              </a:rPr>
              <a:t>CRvB</a:t>
            </a:r>
            <a:r>
              <a:rPr lang="nl-NL" u="sng" dirty="0">
                <a:latin typeface="Calibri" panose="020F0502020204030204" pitchFamily="34" charset="0"/>
              </a:rPr>
              <a:t> 31-8-2014; ECLI:NL:CRVB:2014:2813</a:t>
            </a:r>
            <a:r>
              <a:rPr lang="nl-NL" dirty="0">
                <a:latin typeface="Calibri" panose="020F0502020204030204" pitchFamily="34" charset="0"/>
              </a:rPr>
              <a:t>	</a:t>
            </a:r>
          </a:p>
          <a:p>
            <a:r>
              <a:rPr lang="nl-NL" dirty="0">
                <a:latin typeface="Calibri" panose="020F0502020204030204" pitchFamily="34" charset="0"/>
              </a:rPr>
              <a:t>De aan appellant opgelegde straf van onvoorwaardelijk ontslag is niet onevenredig aan de ernst van het </a:t>
            </a:r>
          </a:p>
          <a:p>
            <a:r>
              <a:rPr lang="nl-NL" dirty="0">
                <a:latin typeface="Calibri" panose="020F0502020204030204" pitchFamily="34" charset="0"/>
              </a:rPr>
              <a:t>verweten plichtsverzuim. Van een officier van justitie wordt een hoge mate van integriteit, professionaliteit </a:t>
            </a:r>
          </a:p>
          <a:p>
            <a:r>
              <a:rPr lang="nl-NL" dirty="0">
                <a:latin typeface="Calibri" panose="020F0502020204030204" pitchFamily="34" charset="0"/>
              </a:rPr>
              <a:t>en zorgvuldigheid verwacht. Hij vervult een voorbeeldfunctie. Met het nuttigen van alcohol onder werktijd </a:t>
            </a:r>
          </a:p>
          <a:p>
            <a:r>
              <a:rPr lang="nl-NL" dirty="0">
                <a:latin typeface="Calibri" panose="020F0502020204030204" pitchFamily="34" charset="0"/>
              </a:rPr>
              <a:t>en het vervolgens ter zitting optreden, heeft appellant de geloofwaardigheid van de strafrechtelijke </a:t>
            </a:r>
          </a:p>
          <a:p>
            <a:r>
              <a:rPr lang="nl-NL" dirty="0">
                <a:latin typeface="Calibri" panose="020F0502020204030204" pitchFamily="34" charset="0"/>
              </a:rPr>
              <a:t>handhaving in gevaar gebracht en niet alleen zijn eigen positie geschaad, maar ook het aanzien van het </a:t>
            </a:r>
          </a:p>
          <a:p>
            <a:r>
              <a:rPr lang="nl-NL" dirty="0">
                <a:latin typeface="Calibri" panose="020F0502020204030204" pitchFamily="34" charset="0"/>
              </a:rPr>
              <a:t>openbaar ministerie in gevaar gebracht. Bovendien was appellant een gewaarschuwd man. Zijn staat van </a:t>
            </a:r>
          </a:p>
          <a:p>
            <a:r>
              <a:rPr lang="nl-NL" dirty="0">
                <a:latin typeface="Calibri" panose="020F0502020204030204" pitchFamily="34" charset="0"/>
              </a:rPr>
              <a:t>dienst kan appellant in deze situatie niet baten. Van onvoldoende begeleiding, ten slotte, is niet gebleken. </a:t>
            </a:r>
          </a:p>
          <a:p>
            <a:r>
              <a:rPr lang="nl-NL" dirty="0">
                <a:latin typeface="Calibri" panose="020F0502020204030204" pitchFamily="34" charset="0"/>
              </a:rPr>
              <a:t>Uit de stukken komt eerder het beeld naar voren dat leidinggevenden appellant in zijn wil om te presteren </a:t>
            </a:r>
          </a:p>
          <a:p>
            <a:r>
              <a:rPr lang="nl-NL" dirty="0">
                <a:latin typeface="Calibri" panose="020F0502020204030204" pitchFamily="34" charset="0"/>
              </a:rPr>
              <a:t>moesten afremmen dan dat te grote druk op hem werd uitgeoefend.</a:t>
            </a:r>
          </a:p>
        </p:txBody>
      </p:sp>
      <p:sp>
        <p:nvSpPr>
          <p:cNvPr id="4" name="Tijdelijke aanduiding voor dianummer 3"/>
          <p:cNvSpPr>
            <a:spLocks noGrp="1"/>
          </p:cNvSpPr>
          <p:nvPr>
            <p:ph type="sldNum" sz="quarter" idx="15"/>
          </p:nvPr>
        </p:nvSpPr>
        <p:spPr/>
        <p:txBody>
          <a:bodyPr/>
          <a:lstStyle/>
          <a:p>
            <a:pPr>
              <a:defRPr/>
            </a:pPr>
            <a:fld id="{7AC7C2F9-2D5B-B44F-A0D0-F3D945CDF662}" type="slidenum">
              <a:rPr lang="nl-NL" smtClean="0"/>
              <a:pPr>
                <a:defRPr/>
              </a:pPr>
              <a:t>23</a:t>
            </a:fld>
            <a:endParaRPr lang="nl-NL" dirty="0"/>
          </a:p>
        </p:txBody>
      </p:sp>
    </p:spTree>
    <p:extLst>
      <p:ext uri="{BB962C8B-B14F-4D97-AF65-F5344CB8AC3E}">
        <p14:creationId xmlns:p14="http://schemas.microsoft.com/office/powerpoint/2010/main" val="4012716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3"/>
          </p:nvPr>
        </p:nvSpPr>
        <p:spPr>
          <a:xfrm>
            <a:off x="547688" y="716507"/>
            <a:ext cx="8064000" cy="913816"/>
          </a:xfrm>
        </p:spPr>
        <p:txBody>
          <a:bodyPr/>
          <a:lstStyle/>
          <a:p>
            <a:pPr algn="ctr"/>
            <a:r>
              <a:rPr lang="nl-NL" sz="3000" dirty="0"/>
              <a:t>Handhaver, tevens opsporingsambtenaar</a:t>
            </a:r>
          </a:p>
        </p:txBody>
      </p:sp>
      <p:sp>
        <p:nvSpPr>
          <p:cNvPr id="4" name="Tijdelijke aanduiding voor tekst 3"/>
          <p:cNvSpPr>
            <a:spLocks noGrp="1"/>
          </p:cNvSpPr>
          <p:nvPr>
            <p:ph type="body" sz="quarter" idx="14"/>
          </p:nvPr>
        </p:nvSpPr>
        <p:spPr>
          <a:xfrm>
            <a:off x="547688" y="1487606"/>
            <a:ext cx="8064000" cy="3785652"/>
          </a:xfrm>
        </p:spPr>
        <p:txBody>
          <a:bodyPr/>
          <a:lstStyle/>
          <a:p>
            <a:pPr marL="0" indent="0">
              <a:spcBef>
                <a:spcPts val="0"/>
              </a:spcBef>
            </a:pPr>
            <a:r>
              <a:rPr lang="nl-NL" sz="1600" dirty="0">
                <a:latin typeface="Calibri" panose="020F0502020204030204" pitchFamily="34" charset="0"/>
              </a:rPr>
              <a:t>Artikel 344, lid 2 Wetboek van Strafvordering</a:t>
            </a:r>
          </a:p>
          <a:p>
            <a:pPr marL="0" indent="0">
              <a:spcBef>
                <a:spcPts val="0"/>
              </a:spcBef>
            </a:pPr>
            <a:endParaRPr lang="nl-NL" sz="1600" dirty="0">
              <a:latin typeface="Calibri" panose="020F0502020204030204" pitchFamily="34" charset="0"/>
            </a:endParaRPr>
          </a:p>
          <a:p>
            <a:pPr marL="177800" indent="-177800">
              <a:spcBef>
                <a:spcPts val="0"/>
              </a:spcBef>
              <a:buFont typeface="Arial" panose="020B0604020202020204" pitchFamily="34" charset="0"/>
              <a:buChar char="•"/>
            </a:pPr>
            <a:r>
              <a:rPr lang="nl-NL" sz="1600" dirty="0">
                <a:latin typeface="Calibri" panose="020F0502020204030204" pitchFamily="34" charset="0"/>
              </a:rPr>
              <a:t>Het bewijs dat de verdachte het tenlastegelegde feit heeft begaan, kan door de rechter worden aangenomen op het proces-verbaal van een opsporingsambtenaar.</a:t>
            </a:r>
          </a:p>
          <a:p>
            <a:pPr marL="0" indent="0">
              <a:spcBef>
                <a:spcPts val="0"/>
              </a:spcBef>
            </a:pPr>
            <a:endParaRPr lang="nl-NL" sz="1600" dirty="0">
              <a:latin typeface="Calibri" panose="020F0502020204030204" pitchFamily="34" charset="0"/>
            </a:endParaRPr>
          </a:p>
          <a:p>
            <a:pPr marL="0" indent="0">
              <a:spcBef>
                <a:spcPts val="0"/>
              </a:spcBef>
              <a:tabLst>
                <a:tab pos="2511425" algn="l"/>
              </a:tabLst>
            </a:pPr>
            <a:r>
              <a:rPr lang="nl-NL" sz="1600" u="sng" dirty="0">
                <a:latin typeface="Calibri" panose="020F0502020204030204" pitchFamily="34" charset="0"/>
              </a:rPr>
              <a:t>Zie Gerechtshof Amsterdam: </a:t>
            </a:r>
            <a:r>
              <a:rPr lang="nl-NL" sz="1600" dirty="0">
                <a:latin typeface="Calibri" panose="020F0502020204030204" pitchFamily="34" charset="0"/>
              </a:rPr>
              <a:t>	</a:t>
            </a:r>
          </a:p>
          <a:p>
            <a:pPr marL="0" indent="0">
              <a:spcBef>
                <a:spcPts val="0"/>
              </a:spcBef>
              <a:tabLst>
                <a:tab pos="2511425" algn="l"/>
              </a:tabLst>
            </a:pPr>
            <a:r>
              <a:rPr lang="nl-NL" sz="1600" dirty="0">
                <a:latin typeface="Calibri" panose="020F0502020204030204" pitchFamily="34" charset="0"/>
              </a:rPr>
              <a:t>ECLI:NL:GHAMS:2015:757</a:t>
            </a:r>
          </a:p>
          <a:p>
            <a:pPr marL="0" indent="0">
              <a:spcBef>
                <a:spcPts val="0"/>
              </a:spcBef>
              <a:tabLst>
                <a:tab pos="2511425" algn="l"/>
              </a:tabLst>
            </a:pPr>
            <a:r>
              <a:rPr lang="nl-NL" sz="1600" dirty="0">
                <a:latin typeface="Calibri" panose="020F0502020204030204" pitchFamily="34" charset="0"/>
              </a:rPr>
              <a:t>PV van de politie niet naar waarheid ingevuld: OM niet-ontvankelijk.</a:t>
            </a:r>
          </a:p>
          <a:p>
            <a:pPr marL="0" indent="0">
              <a:spcBef>
                <a:spcPts val="0"/>
              </a:spcBef>
              <a:tabLst>
                <a:tab pos="2511425" algn="l"/>
              </a:tabLst>
            </a:pPr>
            <a:r>
              <a:rPr lang="nl-NL" sz="1600" dirty="0">
                <a:latin typeface="Calibri" panose="020F0502020204030204" pitchFamily="34" charset="0"/>
              </a:rPr>
              <a:t>ECLI:NL:GHAMS:2016:1122</a:t>
            </a:r>
          </a:p>
          <a:p>
            <a:pPr marL="0" indent="0">
              <a:spcBef>
                <a:spcPts val="0"/>
              </a:spcBef>
              <a:tabLst>
                <a:tab pos="2511425" algn="l"/>
              </a:tabLst>
            </a:pPr>
            <a:r>
              <a:rPr lang="nl-NL" sz="1600" dirty="0">
                <a:latin typeface="Calibri" panose="020F0502020204030204" pitchFamily="34" charset="0"/>
              </a:rPr>
              <a:t>Weergave feiten in PV komt niet overeen met werkelijkheid; vrijspraak.</a:t>
            </a:r>
          </a:p>
          <a:p>
            <a:pPr marL="0" indent="0">
              <a:spcBef>
                <a:spcPts val="0"/>
              </a:spcBef>
              <a:tabLst>
                <a:tab pos="2511425" algn="l"/>
              </a:tabLst>
            </a:pPr>
            <a:r>
              <a:rPr lang="nl-NL" sz="1600" dirty="0">
                <a:latin typeface="Calibri" panose="020F0502020204030204" pitchFamily="34" charset="0"/>
              </a:rPr>
              <a:t>ECLI:NL:GHAMS:2017:1780</a:t>
            </a:r>
          </a:p>
          <a:p>
            <a:pPr marL="0" indent="0">
              <a:spcBef>
                <a:spcPts val="0"/>
              </a:spcBef>
              <a:tabLst>
                <a:tab pos="2511425" algn="l"/>
              </a:tabLst>
            </a:pPr>
            <a:r>
              <a:rPr lang="nl-NL" sz="1600">
                <a:latin typeface="Calibri" panose="020F0502020204030204" pitchFamily="34" charset="0"/>
              </a:rPr>
              <a:t>Afwijzing </a:t>
            </a:r>
            <a:r>
              <a:rPr lang="nl-NL" sz="1600" dirty="0">
                <a:latin typeface="Calibri" panose="020F0502020204030204" pitchFamily="34" charset="0"/>
              </a:rPr>
              <a:t>van beklag over valsheid in geschrifte en meineed; er waren onzorgvuldigheden.</a:t>
            </a:r>
          </a:p>
          <a:p>
            <a:pPr marL="0" indent="0">
              <a:spcBef>
                <a:spcPts val="0"/>
              </a:spcBef>
              <a:tabLst>
                <a:tab pos="2511425" algn="l"/>
              </a:tabLst>
            </a:pPr>
            <a:endParaRPr lang="nl-NL" sz="1600" dirty="0">
              <a:latin typeface="Calibri" panose="020F0502020204030204" pitchFamily="34" charset="0"/>
            </a:endParaRPr>
          </a:p>
          <a:p>
            <a:pPr marL="0" indent="0">
              <a:spcBef>
                <a:spcPts val="0"/>
              </a:spcBef>
            </a:pPr>
            <a:r>
              <a:rPr lang="nl-NL" sz="1600" dirty="0">
                <a:latin typeface="Calibri" panose="020F0502020204030204" pitchFamily="34" charset="0"/>
              </a:rPr>
              <a:t>					</a:t>
            </a:r>
          </a:p>
          <a:p>
            <a:pPr marL="0" indent="0">
              <a:spcBef>
                <a:spcPts val="0"/>
              </a:spcBef>
            </a:pPr>
            <a:r>
              <a:rPr lang="nl-NL" sz="1600" dirty="0">
                <a:latin typeface="Calibri" panose="020F0502020204030204" pitchFamily="34" charset="0"/>
              </a:rPr>
              <a:t> </a:t>
            </a:r>
          </a:p>
        </p:txBody>
      </p:sp>
      <p:sp>
        <p:nvSpPr>
          <p:cNvPr id="2" name="Tijdelijke aanduiding voor dianummer 1"/>
          <p:cNvSpPr>
            <a:spLocks noGrp="1"/>
          </p:cNvSpPr>
          <p:nvPr>
            <p:ph type="sldNum" sz="quarter" idx="15"/>
          </p:nvPr>
        </p:nvSpPr>
        <p:spPr/>
        <p:txBody>
          <a:bodyPr/>
          <a:lstStyle/>
          <a:p>
            <a:pPr>
              <a:defRPr/>
            </a:pPr>
            <a:fld id="{2888112A-6A01-A04E-9E7C-A23D48A6432C}" type="slidenum">
              <a:rPr lang="nl-NL" smtClean="0"/>
              <a:pPr>
                <a:defRPr/>
              </a:pPr>
              <a:t>24</a:t>
            </a:fld>
            <a:endParaRPr lang="nl-NL" dirty="0"/>
          </a:p>
        </p:txBody>
      </p:sp>
    </p:spTree>
    <p:extLst>
      <p:ext uri="{BB962C8B-B14F-4D97-AF65-F5344CB8AC3E}">
        <p14:creationId xmlns:p14="http://schemas.microsoft.com/office/powerpoint/2010/main" val="12891055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3"/>
          </p:nvPr>
        </p:nvSpPr>
        <p:spPr>
          <a:xfrm>
            <a:off x="547688" y="890345"/>
            <a:ext cx="8064000" cy="972574"/>
          </a:xfrm>
        </p:spPr>
        <p:txBody>
          <a:bodyPr/>
          <a:lstStyle/>
          <a:p>
            <a:pPr algn="ctr">
              <a:lnSpc>
                <a:spcPts val="3500"/>
              </a:lnSpc>
              <a:spcBef>
                <a:spcPts val="0"/>
              </a:spcBef>
            </a:pPr>
            <a:r>
              <a:rPr lang="nl-NL" sz="3600" dirty="0">
                <a:latin typeface="Calibri" panose="020F0502020204030204" pitchFamily="34" charset="0"/>
              </a:rPr>
              <a:t>Ordemaatregelen</a:t>
            </a:r>
          </a:p>
          <a:p>
            <a:pPr algn="ctr">
              <a:lnSpc>
                <a:spcPts val="3500"/>
              </a:lnSpc>
              <a:spcBef>
                <a:spcPts val="0"/>
              </a:spcBef>
            </a:pPr>
            <a:r>
              <a:rPr lang="nl-NL" sz="2800" dirty="0">
                <a:latin typeface="Calibri" panose="020F0502020204030204" pitchFamily="34" charset="0"/>
              </a:rPr>
              <a:t>(de voorfase)</a:t>
            </a:r>
            <a:endParaRPr lang="nl-NL" sz="2400" dirty="0">
              <a:latin typeface="Calibri" panose="020F0502020204030204" pitchFamily="34" charset="0"/>
            </a:endParaRPr>
          </a:p>
        </p:txBody>
      </p:sp>
      <p:sp>
        <p:nvSpPr>
          <p:cNvPr id="4" name="Tijdelijke aanduiding voor tekst 3"/>
          <p:cNvSpPr>
            <a:spLocks noGrp="1"/>
          </p:cNvSpPr>
          <p:nvPr>
            <p:ph type="body" sz="quarter" idx="14"/>
          </p:nvPr>
        </p:nvSpPr>
        <p:spPr>
          <a:xfrm>
            <a:off x="547688" y="2029684"/>
            <a:ext cx="8064000" cy="2554545"/>
          </a:xfrm>
        </p:spPr>
        <p:txBody>
          <a:bodyPr/>
          <a:lstStyle/>
          <a:p>
            <a:pPr marL="285750" indent="-285750">
              <a:buFont typeface="Arial" panose="020B0604020202020204" pitchFamily="34" charset="0"/>
              <a:buChar char="•"/>
            </a:pPr>
            <a:r>
              <a:rPr lang="nl-NL" sz="1600" dirty="0">
                <a:latin typeface="Calibri" panose="020F0502020204030204" pitchFamily="34" charset="0"/>
              </a:rPr>
              <a:t>Schorsing (artikel 8:15:1)</a:t>
            </a:r>
          </a:p>
          <a:p>
            <a:pPr marL="0" indent="0">
              <a:tabLst>
                <a:tab pos="271463" algn="l"/>
              </a:tabLst>
            </a:pPr>
            <a:r>
              <a:rPr lang="nl-NL" sz="1600" dirty="0">
                <a:latin typeface="Calibri" panose="020F0502020204030204" pitchFamily="34" charset="0"/>
              </a:rPr>
              <a:t>	- Redenen</a:t>
            </a:r>
          </a:p>
          <a:p>
            <a:pPr marL="0" indent="0">
              <a:tabLst>
                <a:tab pos="271463" algn="l"/>
              </a:tabLst>
            </a:pPr>
            <a:r>
              <a:rPr lang="nl-NL" sz="1600" dirty="0">
                <a:latin typeface="Calibri" panose="020F0502020204030204" pitchFamily="34" charset="0"/>
              </a:rPr>
              <a:t>	- Bezwaar en beroep</a:t>
            </a:r>
          </a:p>
          <a:p>
            <a:pPr marL="0" indent="0">
              <a:spcBef>
                <a:spcPts val="0"/>
              </a:spcBef>
              <a:tabLst>
                <a:tab pos="271463" algn="l"/>
              </a:tabLst>
            </a:pPr>
            <a:endParaRPr lang="nl-NL" sz="1600" dirty="0">
              <a:latin typeface="Calibri" panose="020F0502020204030204" pitchFamily="34" charset="0"/>
            </a:endParaRPr>
          </a:p>
          <a:p>
            <a:pPr marL="285750" indent="-285750">
              <a:buFont typeface="Arial" panose="020B0604020202020204" pitchFamily="34" charset="0"/>
              <a:buChar char="•"/>
            </a:pPr>
            <a:r>
              <a:rPr lang="nl-NL" sz="1600" dirty="0">
                <a:latin typeface="Calibri" panose="020F0502020204030204" pitchFamily="34" charset="0"/>
              </a:rPr>
              <a:t>Ontzeggen toegang (15:1:19)</a:t>
            </a:r>
          </a:p>
          <a:p>
            <a:pPr marL="0" indent="0">
              <a:spcBef>
                <a:spcPts val="0"/>
              </a:spcBef>
            </a:pPr>
            <a:endParaRPr lang="nl-NL" sz="1600" dirty="0">
              <a:latin typeface="Calibri" panose="020F0502020204030204" pitchFamily="34" charset="0"/>
            </a:endParaRPr>
          </a:p>
          <a:p>
            <a:pPr marL="285750" indent="-285750">
              <a:buFont typeface="Arial" panose="020B0604020202020204" pitchFamily="34" charset="0"/>
              <a:buChar char="•"/>
            </a:pPr>
            <a:r>
              <a:rPr lang="nl-NL" sz="1600" dirty="0">
                <a:latin typeface="Calibri" panose="020F0502020204030204" pitchFamily="34" charset="0"/>
              </a:rPr>
              <a:t>Non-activiteit/buitengewoon verlof (in overleg)</a:t>
            </a:r>
          </a:p>
          <a:p>
            <a:pPr marL="285750" indent="-285750">
              <a:spcBef>
                <a:spcPts val="0"/>
              </a:spcBef>
              <a:buFont typeface="Arial" panose="020B0604020202020204" pitchFamily="34" charset="0"/>
              <a:buChar char="•"/>
            </a:pPr>
            <a:endParaRPr lang="nl-NL" sz="1600" dirty="0">
              <a:latin typeface="Calibri" panose="020F0502020204030204" pitchFamily="34" charset="0"/>
            </a:endParaRPr>
          </a:p>
          <a:p>
            <a:pPr marL="285750" indent="-285750">
              <a:buFont typeface="Arial" panose="020B0604020202020204" pitchFamily="34" charset="0"/>
              <a:buChar char="•"/>
            </a:pPr>
            <a:r>
              <a:rPr lang="nl-NL" sz="1600" dirty="0">
                <a:latin typeface="Calibri" panose="020F0502020204030204" pitchFamily="34" charset="0"/>
              </a:rPr>
              <a:t>Risico’s</a:t>
            </a:r>
          </a:p>
        </p:txBody>
      </p:sp>
      <p:sp>
        <p:nvSpPr>
          <p:cNvPr id="2" name="Tijdelijke aanduiding voor dianummer 1"/>
          <p:cNvSpPr>
            <a:spLocks noGrp="1"/>
          </p:cNvSpPr>
          <p:nvPr>
            <p:ph type="sldNum" sz="quarter" idx="15"/>
          </p:nvPr>
        </p:nvSpPr>
        <p:spPr/>
        <p:txBody>
          <a:bodyPr/>
          <a:lstStyle/>
          <a:p>
            <a:pPr>
              <a:defRPr/>
            </a:pPr>
            <a:fld id="{2888112A-6A01-A04E-9E7C-A23D48A6432C}" type="slidenum">
              <a:rPr lang="nl-NL" smtClean="0"/>
              <a:pPr>
                <a:defRPr/>
              </a:pPr>
              <a:t>25</a:t>
            </a:fld>
            <a:endParaRPr lang="nl-NL" dirty="0"/>
          </a:p>
        </p:txBody>
      </p:sp>
    </p:spTree>
    <p:extLst>
      <p:ext uri="{BB962C8B-B14F-4D97-AF65-F5344CB8AC3E}">
        <p14:creationId xmlns:p14="http://schemas.microsoft.com/office/powerpoint/2010/main" val="2348792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3"/>
          </p:nvPr>
        </p:nvSpPr>
        <p:spPr>
          <a:xfrm>
            <a:off x="547688" y="1076325"/>
            <a:ext cx="8064000" cy="646331"/>
          </a:xfrm>
        </p:spPr>
        <p:txBody>
          <a:bodyPr/>
          <a:lstStyle/>
          <a:p>
            <a:pPr algn="ctr"/>
            <a:r>
              <a:rPr lang="nl-NL" sz="3600" dirty="0">
                <a:latin typeface="Calibri" panose="020F0502020204030204" pitchFamily="34" charset="0"/>
              </a:rPr>
              <a:t>De procedure bij bestraffing</a:t>
            </a:r>
          </a:p>
        </p:txBody>
      </p:sp>
      <p:sp>
        <p:nvSpPr>
          <p:cNvPr id="4" name="Tijdelijke aanduiding voor tekst 3"/>
          <p:cNvSpPr>
            <a:spLocks noGrp="1"/>
          </p:cNvSpPr>
          <p:nvPr>
            <p:ph type="body" sz="quarter" idx="14"/>
          </p:nvPr>
        </p:nvSpPr>
        <p:spPr>
          <a:xfrm>
            <a:off x="547688" y="2228288"/>
            <a:ext cx="8064000" cy="2015936"/>
          </a:xfrm>
        </p:spPr>
        <p:txBody>
          <a:bodyPr/>
          <a:lstStyle/>
          <a:p>
            <a:pPr marL="285750" indent="-285750">
              <a:lnSpc>
                <a:spcPts val="1500"/>
              </a:lnSpc>
              <a:spcBef>
                <a:spcPts val="0"/>
              </a:spcBef>
              <a:buFont typeface="Arial" panose="020B0604020202020204" pitchFamily="34" charset="0"/>
              <a:buChar char="•"/>
            </a:pPr>
            <a:r>
              <a:rPr lang="nl-NL" sz="1600" dirty="0">
                <a:latin typeface="Calibri" panose="020F0502020204030204" pitchFamily="34" charset="0"/>
                <a:cs typeface="Calibri" panose="020F0502020204030204" pitchFamily="34" charset="0"/>
                <a:sym typeface="Wingdings" panose="05000000000000000000" pitchFamily="2" charset="2"/>
              </a:rPr>
              <a:t>Voornemen strafoplegging</a:t>
            </a:r>
          </a:p>
          <a:p>
            <a:pPr marL="285750" indent="-285750">
              <a:lnSpc>
                <a:spcPts val="1500"/>
              </a:lnSpc>
              <a:spcBef>
                <a:spcPts val="0"/>
              </a:spcBef>
              <a:buFont typeface="Arial" panose="020B0604020202020204" pitchFamily="34" charset="0"/>
              <a:buChar char="•"/>
            </a:pPr>
            <a:endParaRPr lang="nl-NL" sz="1600" dirty="0">
              <a:latin typeface="Calibri" panose="020F0502020204030204" pitchFamily="34" charset="0"/>
              <a:cs typeface="Calibri" panose="020F0502020204030204" pitchFamily="34" charset="0"/>
              <a:sym typeface="Wingdings" panose="05000000000000000000" pitchFamily="2" charset="2"/>
            </a:endParaRPr>
          </a:p>
          <a:p>
            <a:pPr marL="285750" indent="-285750">
              <a:lnSpc>
                <a:spcPts val="1500"/>
              </a:lnSpc>
              <a:spcBef>
                <a:spcPts val="0"/>
              </a:spcBef>
              <a:buFont typeface="Arial" panose="020B0604020202020204" pitchFamily="34" charset="0"/>
              <a:buChar char="•"/>
            </a:pPr>
            <a:r>
              <a:rPr lang="nl-NL" sz="1600" dirty="0">
                <a:latin typeface="Calibri" panose="020F0502020204030204" pitchFamily="34" charset="0"/>
                <a:cs typeface="Calibri" panose="020F0502020204030204" pitchFamily="34" charset="0"/>
                <a:sym typeface="Wingdings" panose="05000000000000000000" pitchFamily="2" charset="2"/>
              </a:rPr>
              <a:t>Verantwoording/zienswijze</a:t>
            </a:r>
          </a:p>
          <a:p>
            <a:pPr marL="0" indent="0">
              <a:lnSpc>
                <a:spcPts val="1500"/>
              </a:lnSpc>
              <a:spcBef>
                <a:spcPts val="0"/>
              </a:spcBef>
              <a:tabLst>
                <a:tab pos="271463" algn="l"/>
              </a:tabLst>
            </a:pPr>
            <a:r>
              <a:rPr lang="nl-NL" sz="1600" dirty="0">
                <a:latin typeface="Calibri" panose="020F0502020204030204" pitchFamily="34" charset="0"/>
                <a:cs typeface="Calibri" panose="020F0502020204030204" pitchFamily="34" charset="0"/>
                <a:sym typeface="Wingdings" panose="05000000000000000000" pitchFamily="2" charset="2"/>
              </a:rPr>
              <a:t>	(hoofdstuk 4 </a:t>
            </a:r>
            <a:r>
              <a:rPr lang="nl-NL" sz="1600" dirty="0" err="1">
                <a:latin typeface="Calibri" panose="020F0502020204030204" pitchFamily="34" charset="0"/>
                <a:cs typeface="Calibri" panose="020F0502020204030204" pitchFamily="34" charset="0"/>
                <a:sym typeface="Wingdings" panose="05000000000000000000" pitchFamily="2" charset="2"/>
              </a:rPr>
              <a:t>Awb</a:t>
            </a:r>
            <a:r>
              <a:rPr lang="nl-NL" sz="1600" dirty="0">
                <a:latin typeface="Calibri" panose="020F0502020204030204" pitchFamily="34" charset="0"/>
                <a:cs typeface="Calibri" panose="020F0502020204030204" pitchFamily="34" charset="0"/>
                <a:sym typeface="Wingdings" panose="05000000000000000000" pitchFamily="2" charset="2"/>
              </a:rPr>
              <a:t>)</a:t>
            </a:r>
          </a:p>
          <a:p>
            <a:pPr marL="285750" indent="-285750">
              <a:lnSpc>
                <a:spcPts val="1500"/>
              </a:lnSpc>
              <a:spcBef>
                <a:spcPts val="0"/>
              </a:spcBef>
              <a:buFont typeface="Arial" panose="020B0604020202020204" pitchFamily="34" charset="0"/>
              <a:buChar char="•"/>
            </a:pPr>
            <a:endParaRPr lang="nl-NL" sz="1600" dirty="0">
              <a:latin typeface="Calibri" panose="020F0502020204030204" pitchFamily="34" charset="0"/>
              <a:cs typeface="Calibri" panose="020F0502020204030204" pitchFamily="34" charset="0"/>
              <a:sym typeface="Wingdings" panose="05000000000000000000" pitchFamily="2" charset="2"/>
            </a:endParaRPr>
          </a:p>
          <a:p>
            <a:pPr marL="285750" indent="-285750">
              <a:lnSpc>
                <a:spcPts val="1500"/>
              </a:lnSpc>
              <a:spcBef>
                <a:spcPts val="0"/>
              </a:spcBef>
              <a:buFont typeface="Arial" panose="020B0604020202020204" pitchFamily="34" charset="0"/>
              <a:buChar char="•"/>
            </a:pPr>
            <a:r>
              <a:rPr lang="nl-NL" sz="1600" dirty="0">
                <a:latin typeface="Calibri" panose="020F0502020204030204" pitchFamily="34" charset="0"/>
                <a:cs typeface="Calibri" panose="020F0502020204030204" pitchFamily="34" charset="0"/>
                <a:sym typeface="Wingdings" panose="05000000000000000000" pitchFamily="2" charset="2"/>
              </a:rPr>
              <a:t>Bijstand raadsman</a:t>
            </a:r>
          </a:p>
          <a:p>
            <a:pPr marL="285750" indent="-285750">
              <a:lnSpc>
                <a:spcPts val="1500"/>
              </a:lnSpc>
              <a:spcBef>
                <a:spcPts val="0"/>
              </a:spcBef>
              <a:buFont typeface="Arial" panose="020B0604020202020204" pitchFamily="34" charset="0"/>
              <a:buChar char="•"/>
            </a:pPr>
            <a:endParaRPr lang="nl-NL" sz="1600" dirty="0">
              <a:latin typeface="Calibri" panose="020F0502020204030204" pitchFamily="34" charset="0"/>
              <a:cs typeface="Calibri" panose="020F0502020204030204" pitchFamily="34" charset="0"/>
              <a:sym typeface="Wingdings" panose="05000000000000000000" pitchFamily="2" charset="2"/>
            </a:endParaRPr>
          </a:p>
          <a:p>
            <a:pPr marL="285750" indent="-285750">
              <a:lnSpc>
                <a:spcPts val="1500"/>
              </a:lnSpc>
              <a:spcBef>
                <a:spcPts val="0"/>
              </a:spcBef>
              <a:buFont typeface="Arial" panose="020B0604020202020204" pitchFamily="34" charset="0"/>
              <a:buChar char="•"/>
            </a:pPr>
            <a:r>
              <a:rPr lang="nl-NL" sz="1600" dirty="0">
                <a:latin typeface="Calibri" panose="020F0502020204030204" pitchFamily="34" charset="0"/>
                <a:cs typeface="Calibri" panose="020F0502020204030204" pitchFamily="34" charset="0"/>
                <a:sym typeface="Wingdings" panose="05000000000000000000" pitchFamily="2" charset="2"/>
              </a:rPr>
              <a:t>Proces-verbaal/verslag</a:t>
            </a:r>
          </a:p>
          <a:p>
            <a:pPr marL="285750" indent="-285750">
              <a:lnSpc>
                <a:spcPts val="1500"/>
              </a:lnSpc>
              <a:spcBef>
                <a:spcPts val="0"/>
              </a:spcBef>
              <a:buFont typeface="Arial" panose="020B0604020202020204" pitchFamily="34" charset="0"/>
              <a:buChar char="•"/>
            </a:pPr>
            <a:endParaRPr lang="nl-NL" sz="1600" dirty="0">
              <a:latin typeface="Calibri" panose="020F0502020204030204" pitchFamily="34" charset="0"/>
              <a:cs typeface="Calibri" panose="020F0502020204030204" pitchFamily="34" charset="0"/>
              <a:sym typeface="Wingdings" panose="05000000000000000000" pitchFamily="2" charset="2"/>
            </a:endParaRPr>
          </a:p>
          <a:p>
            <a:pPr marL="285750" indent="-285750">
              <a:lnSpc>
                <a:spcPts val="1500"/>
              </a:lnSpc>
              <a:spcBef>
                <a:spcPts val="0"/>
              </a:spcBef>
              <a:buFont typeface="Arial" panose="020B0604020202020204" pitchFamily="34" charset="0"/>
              <a:buChar char="•"/>
            </a:pPr>
            <a:r>
              <a:rPr lang="nl-NL" sz="1600" dirty="0">
                <a:latin typeface="Calibri" panose="020F0502020204030204" pitchFamily="34" charset="0"/>
                <a:cs typeface="Calibri" panose="020F0502020204030204" pitchFamily="34" charset="0"/>
                <a:sym typeface="Wingdings" panose="05000000000000000000" pitchFamily="2" charset="2"/>
              </a:rPr>
              <a:t>Besluit/bezwaar/beroep</a:t>
            </a:r>
          </a:p>
        </p:txBody>
      </p:sp>
      <p:sp>
        <p:nvSpPr>
          <p:cNvPr id="2" name="Tijdelijke aanduiding voor dianummer 1"/>
          <p:cNvSpPr>
            <a:spLocks noGrp="1"/>
          </p:cNvSpPr>
          <p:nvPr>
            <p:ph type="sldNum" sz="quarter" idx="15"/>
          </p:nvPr>
        </p:nvSpPr>
        <p:spPr/>
        <p:txBody>
          <a:bodyPr/>
          <a:lstStyle/>
          <a:p>
            <a:pPr>
              <a:defRPr/>
            </a:pPr>
            <a:fld id="{2888112A-6A01-A04E-9E7C-A23D48A6432C}" type="slidenum">
              <a:rPr lang="nl-NL" smtClean="0"/>
              <a:pPr>
                <a:defRPr/>
              </a:pPr>
              <a:t>26</a:t>
            </a:fld>
            <a:endParaRPr lang="nl-NL" dirty="0"/>
          </a:p>
        </p:txBody>
      </p:sp>
    </p:spTree>
    <p:extLst>
      <p:ext uri="{BB962C8B-B14F-4D97-AF65-F5344CB8AC3E}">
        <p14:creationId xmlns:p14="http://schemas.microsoft.com/office/powerpoint/2010/main" val="3644068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AB74A039-D1D9-8F42-B76D-D2B6B5FB1C71}" type="slidenum">
              <a:rPr lang="nl-NL" smtClean="0"/>
              <a:t>3</a:t>
            </a:fld>
            <a:endParaRPr lang="nl-NL" dirty="0"/>
          </a:p>
        </p:txBody>
      </p:sp>
      <p:sp>
        <p:nvSpPr>
          <p:cNvPr id="3" name="Ondertitel 2"/>
          <p:cNvSpPr>
            <a:spLocks noGrp="1"/>
          </p:cNvSpPr>
          <p:nvPr>
            <p:ph type="subTitle" idx="1"/>
          </p:nvPr>
        </p:nvSpPr>
        <p:spPr>
          <a:xfrm>
            <a:off x="520700" y="1718891"/>
            <a:ext cx="8141758" cy="3662541"/>
          </a:xfrm>
        </p:spPr>
        <p:txBody>
          <a:bodyPr/>
          <a:lstStyle/>
          <a:p>
            <a:r>
              <a:rPr lang="nl-NL" sz="1600" dirty="0">
                <a:latin typeface="Calibri" panose="020F0502020204030204" pitchFamily="34" charset="0"/>
              </a:rPr>
              <a:t>Artikel 125 </a:t>
            </a:r>
            <a:r>
              <a:rPr lang="nl-NL" sz="1600" dirty="0" err="1">
                <a:latin typeface="Calibri" panose="020F0502020204030204" pitchFamily="34" charset="0"/>
              </a:rPr>
              <a:t>quater</a:t>
            </a:r>
            <a:endParaRPr lang="nl-NL" sz="1600" dirty="0">
              <a:latin typeface="Calibri" panose="020F0502020204030204" pitchFamily="34" charset="0"/>
            </a:endParaRPr>
          </a:p>
          <a:p>
            <a:endParaRPr lang="nl-NL" sz="1200" dirty="0">
              <a:latin typeface="Calibri" panose="020F0502020204030204" pitchFamily="34" charset="0"/>
            </a:endParaRPr>
          </a:p>
          <a:p>
            <a:r>
              <a:rPr lang="nl-NL" sz="1200" dirty="0">
                <a:latin typeface="Calibri" panose="020F0502020204030204" pitchFamily="34" charset="0"/>
              </a:rPr>
              <a:t>Het bevoegd gezag van ambtenaren die door of vanwege het rijk, de provincies, de gemeenten of de waterschappen zijn aangesteld,</a:t>
            </a:r>
          </a:p>
          <a:p>
            <a:pPr marL="271463" indent="-271463">
              <a:buAutoNum type="alphaLcPeriod"/>
            </a:pPr>
            <a:r>
              <a:rPr lang="nl-NL" sz="1200" dirty="0">
                <a:latin typeface="Calibri" panose="020F0502020204030204" pitchFamily="34" charset="0"/>
              </a:rPr>
              <a:t>voert een integriteitsbeleid dat is gericht op het bevorderen van goed ambtelijk handelen en dat in ieder geval aandacht besteedt aan het bevorderen van integriteitsbewustzijn en aan het voorkomen van misbruik van bevoegdheden, belangenverstrengeling en discriminatie;</a:t>
            </a:r>
          </a:p>
          <a:p>
            <a:pPr marL="271463" indent="-271463">
              <a:buAutoNum type="alphaLcPeriod"/>
            </a:pPr>
            <a:r>
              <a:rPr lang="nl-NL" sz="1200" dirty="0">
                <a:latin typeface="Calibri" panose="020F0502020204030204" pitchFamily="34" charset="0"/>
              </a:rPr>
              <a:t>zorgt ervoor dat het integriteitsbeleid een vast onderdeel uitmaakt van het personeelsbeleid in ieder geval door integriteit in functioneringsgesprekken en werkoverleg aan de orde te stellen en door het aanbieden van scholing en vorming op het gebied van integriteit;</a:t>
            </a:r>
          </a:p>
          <a:p>
            <a:pPr marL="271463" indent="-271463">
              <a:buAutoNum type="alphaLcPeriod"/>
            </a:pPr>
            <a:r>
              <a:rPr lang="nl-NL" sz="1200" dirty="0">
                <a:latin typeface="Calibri" panose="020F0502020204030204" pitchFamily="34" charset="0"/>
              </a:rPr>
              <a:t>draagt zorg voor de totstandkoming van een gedragscode voor goed ambtelijk handelen;</a:t>
            </a:r>
          </a:p>
          <a:p>
            <a:pPr marL="271463" indent="-271463">
              <a:buAutoNum type="alphaLcPeriod"/>
            </a:pPr>
            <a:r>
              <a:rPr lang="nl-NL" sz="1200" dirty="0">
                <a:latin typeface="Calibri" panose="020F0502020204030204" pitchFamily="34" charset="0"/>
              </a:rPr>
              <a:t>stelt in overeenstemming met de Tweede Kamer, onderscheidenlijk provinciale staten, de raad of het algemeen bestuur, vast op welke wijze jaarlijks verantwoording wordt afgelegd over het gevoerde integriteitsbeleid en over de naleving van de gedragscode.</a:t>
            </a:r>
          </a:p>
          <a:p>
            <a:endParaRPr lang="nl-NL" sz="3800" dirty="0"/>
          </a:p>
        </p:txBody>
      </p:sp>
      <p:sp>
        <p:nvSpPr>
          <p:cNvPr id="4" name="Titel 3"/>
          <p:cNvSpPr>
            <a:spLocks noGrp="1"/>
          </p:cNvSpPr>
          <p:nvPr>
            <p:ph type="ctrTitle"/>
          </p:nvPr>
        </p:nvSpPr>
        <p:spPr>
          <a:xfrm>
            <a:off x="520700" y="1041397"/>
            <a:ext cx="8141758" cy="646331"/>
          </a:xfrm>
        </p:spPr>
        <p:txBody>
          <a:bodyPr/>
          <a:lstStyle/>
          <a:p>
            <a:pPr algn="ctr"/>
            <a:r>
              <a:rPr lang="nl-NL" sz="3600" dirty="0">
                <a:latin typeface="Calibri" panose="020F0502020204030204" pitchFamily="34" charset="0"/>
              </a:rPr>
              <a:t>Integriteitsbeleid</a:t>
            </a:r>
          </a:p>
        </p:txBody>
      </p:sp>
    </p:spTree>
    <p:extLst>
      <p:ext uri="{BB962C8B-B14F-4D97-AF65-F5344CB8AC3E}">
        <p14:creationId xmlns:p14="http://schemas.microsoft.com/office/powerpoint/2010/main" val="4219113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nummer 1"/>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DC21FE-3D70-4A80-856F-1A394C2D3620}" type="slidenum">
              <a:rPr lang="nl-NL">
                <a:latin typeface="Arial" charset="0"/>
                <a:cs typeface="Arial" charset="0"/>
              </a:rPr>
              <a:pPr fontAlgn="base">
                <a:spcBef>
                  <a:spcPct val="0"/>
                </a:spcBef>
                <a:spcAft>
                  <a:spcPct val="0"/>
                </a:spcAft>
              </a:pPr>
              <a:t>4</a:t>
            </a:fld>
            <a:endParaRPr lang="nl-NL">
              <a:latin typeface="Arial" charset="0"/>
              <a:cs typeface="Arial" charset="0"/>
            </a:endParaRPr>
          </a:p>
        </p:txBody>
      </p:sp>
      <p:sp>
        <p:nvSpPr>
          <p:cNvPr id="4" name="Titel 3"/>
          <p:cNvSpPr>
            <a:spLocks noGrp="1"/>
          </p:cNvSpPr>
          <p:nvPr>
            <p:ph type="ctrTitle"/>
          </p:nvPr>
        </p:nvSpPr>
        <p:spPr>
          <a:xfrm>
            <a:off x="520700" y="1041798"/>
            <a:ext cx="8142288" cy="1077218"/>
          </a:xfrm>
        </p:spPr>
        <p:txBody>
          <a:bodyPr/>
          <a:lstStyle/>
          <a:p>
            <a:pPr algn="ctr" fontAlgn="auto">
              <a:spcAft>
                <a:spcPts val="0"/>
              </a:spcAft>
              <a:defRPr/>
            </a:pPr>
            <a:r>
              <a:rPr lang="nl-NL" sz="3600" dirty="0">
                <a:latin typeface="Calibri" panose="020F0502020204030204" pitchFamily="34" charset="0"/>
              </a:rPr>
              <a:t>Niet-integer = plichtsverzuim</a:t>
            </a:r>
            <a:br>
              <a:rPr lang="nl-NL" sz="3600" b="0" dirty="0">
                <a:latin typeface="Calibri" panose="020F0502020204030204" pitchFamily="34" charset="0"/>
              </a:rPr>
            </a:br>
            <a:r>
              <a:rPr lang="nl-NL" sz="2800" b="0" dirty="0">
                <a:latin typeface="Calibri" panose="020F0502020204030204" pitchFamily="34" charset="0"/>
              </a:rPr>
              <a:t>Definitie (artikel 16:1:1 CAR/UWO)</a:t>
            </a:r>
            <a:endParaRPr lang="nl-NL" sz="2800" dirty="0">
              <a:latin typeface="Calibri" panose="020F0502020204030204" pitchFamily="34" charset="0"/>
            </a:endParaRPr>
          </a:p>
        </p:txBody>
      </p:sp>
      <p:sp>
        <p:nvSpPr>
          <p:cNvPr id="2" name="Ondertitel 1"/>
          <p:cNvSpPr>
            <a:spLocks noGrp="1"/>
          </p:cNvSpPr>
          <p:nvPr>
            <p:ph type="subTitle" idx="1"/>
          </p:nvPr>
        </p:nvSpPr>
        <p:spPr>
          <a:xfrm>
            <a:off x="521230" y="2431351"/>
            <a:ext cx="8141758" cy="1766637"/>
          </a:xfrm>
        </p:spPr>
        <p:txBody>
          <a:bodyPr/>
          <a:lstStyle/>
          <a:p>
            <a:pPr marL="285750" indent="-285750">
              <a:buFont typeface="Arial" panose="020B0604020202020204" pitchFamily="34" charset="0"/>
              <a:buChar char="•"/>
            </a:pPr>
            <a:r>
              <a:rPr lang="nl-NL" sz="1600" dirty="0">
                <a:latin typeface="Calibri" panose="020F0502020204030204" pitchFamily="34" charset="0"/>
              </a:rPr>
              <a:t>Overtreden van enig voorschrift</a:t>
            </a:r>
          </a:p>
          <a:p>
            <a:pPr marL="285750" indent="-285750">
              <a:buFont typeface="Arial" panose="020B0604020202020204" pitchFamily="34" charset="0"/>
              <a:buChar char="•"/>
            </a:pPr>
            <a:endParaRPr lang="nl-NL" sz="1600" dirty="0">
              <a:latin typeface="Calibri" panose="020F0502020204030204" pitchFamily="34" charset="0"/>
            </a:endParaRPr>
          </a:p>
          <a:p>
            <a:pPr marL="285750" indent="-285750">
              <a:buFont typeface="Arial" panose="020B0604020202020204" pitchFamily="34" charset="0"/>
              <a:buChar char="•"/>
            </a:pPr>
            <a:r>
              <a:rPr lang="nl-NL" sz="1600" dirty="0">
                <a:latin typeface="Calibri" panose="020F0502020204030204" pitchFamily="34" charset="0"/>
              </a:rPr>
              <a:t>Doen of nalaten wat een goed ambtenaar in soortgelijke omstandigheden betaamt (ambtelijk wangedrag)</a:t>
            </a:r>
          </a:p>
          <a:p>
            <a:pPr marL="285750" indent="-285750">
              <a:buFont typeface="Arial" panose="020B0604020202020204" pitchFamily="34" charset="0"/>
              <a:buChar char="•"/>
            </a:pPr>
            <a:endParaRPr lang="nl-NL" sz="1600" dirty="0">
              <a:latin typeface="Calibri" panose="020F0502020204030204" pitchFamily="34" charset="0"/>
            </a:endParaRPr>
          </a:p>
          <a:p>
            <a:pPr marL="285750" indent="-285750">
              <a:buFont typeface="Arial" panose="020B0604020202020204" pitchFamily="34" charset="0"/>
              <a:buChar char="•"/>
            </a:pPr>
            <a:r>
              <a:rPr lang="nl-NL" sz="1600" dirty="0">
                <a:latin typeface="Calibri" panose="020F0502020204030204" pitchFamily="34" charset="0"/>
              </a:rPr>
              <a:t>Bij herhaling aanleiding geven tot inhouding, beslag of korting</a:t>
            </a:r>
          </a:p>
        </p:txBody>
      </p:sp>
    </p:spTree>
    <p:extLst>
      <p:ext uri="{BB962C8B-B14F-4D97-AF65-F5344CB8AC3E}">
        <p14:creationId xmlns:p14="http://schemas.microsoft.com/office/powerpoint/2010/main" val="2827901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nummer 1"/>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DC21FE-3D70-4A80-856F-1A394C2D3620}" type="slidenum">
              <a:rPr lang="nl-NL">
                <a:latin typeface="Arial" charset="0"/>
                <a:cs typeface="Arial" charset="0"/>
              </a:rPr>
              <a:pPr fontAlgn="base">
                <a:spcBef>
                  <a:spcPct val="0"/>
                </a:spcBef>
                <a:spcAft>
                  <a:spcPct val="0"/>
                </a:spcAft>
              </a:pPr>
              <a:t>5</a:t>
            </a:fld>
            <a:endParaRPr lang="nl-NL">
              <a:latin typeface="Arial" charset="0"/>
              <a:cs typeface="Arial" charset="0"/>
            </a:endParaRPr>
          </a:p>
        </p:txBody>
      </p:sp>
      <p:sp>
        <p:nvSpPr>
          <p:cNvPr id="4" name="Titel 3"/>
          <p:cNvSpPr>
            <a:spLocks noGrp="1"/>
          </p:cNvSpPr>
          <p:nvPr>
            <p:ph type="ctrTitle"/>
          </p:nvPr>
        </p:nvSpPr>
        <p:spPr>
          <a:xfrm>
            <a:off x="520700" y="1041798"/>
            <a:ext cx="8142288" cy="646331"/>
          </a:xfrm>
        </p:spPr>
        <p:txBody>
          <a:bodyPr/>
          <a:lstStyle/>
          <a:p>
            <a:pPr algn="ctr" fontAlgn="auto">
              <a:spcAft>
                <a:spcPts val="0"/>
              </a:spcAft>
              <a:defRPr/>
            </a:pPr>
            <a:r>
              <a:rPr lang="nl-NL" sz="3600" dirty="0">
                <a:latin typeface="Calibri" panose="020F0502020204030204" pitchFamily="34" charset="0"/>
              </a:rPr>
              <a:t>Verplichtingen hoofdstuk 15 CAR/UWO</a:t>
            </a:r>
          </a:p>
        </p:txBody>
      </p:sp>
      <p:sp>
        <p:nvSpPr>
          <p:cNvPr id="2" name="Ondertitel 1"/>
          <p:cNvSpPr>
            <a:spLocks noGrp="1"/>
          </p:cNvSpPr>
          <p:nvPr>
            <p:ph type="subTitle" idx="1"/>
          </p:nvPr>
        </p:nvSpPr>
        <p:spPr>
          <a:xfrm>
            <a:off x="473938" y="2009581"/>
            <a:ext cx="8141758" cy="3401957"/>
          </a:xfrm>
        </p:spPr>
        <p:txBody>
          <a:bodyPr/>
          <a:lstStyle/>
          <a:p>
            <a:pPr marL="171450" lvl="0" indent="-171450">
              <a:spcBef>
                <a:spcPts val="0"/>
              </a:spcBef>
              <a:buFont typeface="Arial" panose="020B0604020202020204" pitchFamily="34" charset="0"/>
              <a:buChar char="•"/>
            </a:pPr>
            <a:r>
              <a:rPr lang="nl-NL" dirty="0">
                <a:latin typeface="Calibri" panose="020F0502020204030204" pitchFamily="34" charset="0"/>
              </a:rPr>
              <a:t>Nauwgezet en ijverig en ook overigens zoals een goed ambtenaar betaamt (15:1)</a:t>
            </a:r>
          </a:p>
          <a:p>
            <a:pPr lvl="0">
              <a:lnSpc>
                <a:spcPts val="1400"/>
              </a:lnSpc>
              <a:spcBef>
                <a:spcPts val="0"/>
              </a:spcBef>
            </a:pPr>
            <a:endParaRPr lang="nl-NL" dirty="0">
              <a:latin typeface="Calibri" panose="020F0502020204030204" pitchFamily="34" charset="0"/>
            </a:endParaRPr>
          </a:p>
          <a:p>
            <a:pPr marL="171450" lvl="0" indent="-171450">
              <a:spcBef>
                <a:spcPts val="0"/>
              </a:spcBef>
              <a:buFont typeface="Arial" panose="020B0604020202020204" pitchFamily="34" charset="0"/>
              <a:buChar char="•"/>
            </a:pPr>
            <a:r>
              <a:rPr lang="nl-NL" dirty="0">
                <a:latin typeface="Calibri" panose="020F0502020204030204" pitchFamily="34" charset="0"/>
              </a:rPr>
              <a:t>Eed of belofte (15:1a)</a:t>
            </a:r>
          </a:p>
          <a:p>
            <a:pPr lvl="0">
              <a:lnSpc>
                <a:spcPts val="1400"/>
              </a:lnSpc>
              <a:spcBef>
                <a:spcPts val="0"/>
              </a:spcBef>
            </a:pPr>
            <a:endParaRPr lang="nl-NL" dirty="0">
              <a:latin typeface="Calibri" panose="020F0502020204030204" pitchFamily="34" charset="0"/>
            </a:endParaRPr>
          </a:p>
          <a:p>
            <a:pPr marL="171450" lvl="0" indent="-171450">
              <a:spcBef>
                <a:spcPts val="0"/>
              </a:spcBef>
              <a:buFont typeface="Arial" panose="020B0604020202020204" pitchFamily="34" charset="0"/>
              <a:buChar char="•"/>
            </a:pPr>
            <a:r>
              <a:rPr lang="nl-NL" dirty="0">
                <a:latin typeface="Calibri" panose="020F0502020204030204" pitchFamily="34" charset="0"/>
              </a:rPr>
              <a:t>Verbod op persoonlijk gebruik eigendommen gemeente (15:1b)</a:t>
            </a:r>
          </a:p>
          <a:p>
            <a:pPr lvl="0">
              <a:lnSpc>
                <a:spcPts val="1400"/>
              </a:lnSpc>
              <a:spcBef>
                <a:spcPts val="0"/>
              </a:spcBef>
            </a:pPr>
            <a:endParaRPr lang="nl-NL" dirty="0">
              <a:latin typeface="Calibri" panose="020F0502020204030204" pitchFamily="34" charset="0"/>
            </a:endParaRPr>
          </a:p>
          <a:p>
            <a:pPr marL="171450" lvl="0" indent="-171450">
              <a:spcBef>
                <a:spcPts val="0"/>
              </a:spcBef>
              <a:buFont typeface="Arial" panose="020B0604020202020204" pitchFamily="34" charset="0"/>
              <a:buChar char="•"/>
            </a:pPr>
            <a:r>
              <a:rPr lang="nl-NL" dirty="0">
                <a:latin typeface="Calibri" panose="020F0502020204030204" pitchFamily="34" charset="0"/>
              </a:rPr>
              <a:t>Verbod op aannemen geschenken (15:1c)</a:t>
            </a:r>
          </a:p>
          <a:p>
            <a:pPr lvl="0">
              <a:lnSpc>
                <a:spcPts val="1400"/>
              </a:lnSpc>
              <a:spcBef>
                <a:spcPts val="0"/>
              </a:spcBef>
            </a:pPr>
            <a:endParaRPr lang="nl-NL" dirty="0">
              <a:latin typeface="Calibri" panose="020F0502020204030204" pitchFamily="34" charset="0"/>
            </a:endParaRPr>
          </a:p>
          <a:p>
            <a:pPr marL="171450" lvl="0" indent="-171450">
              <a:spcBef>
                <a:spcPts val="0"/>
              </a:spcBef>
              <a:buFont typeface="Arial" panose="020B0604020202020204" pitchFamily="34" charset="0"/>
              <a:buChar char="•"/>
            </a:pPr>
            <a:r>
              <a:rPr lang="nl-NL" dirty="0">
                <a:latin typeface="Calibri" panose="020F0502020204030204" pitchFamily="34" charset="0"/>
              </a:rPr>
              <a:t>Nevenwerkzaamheden (15:1e)</a:t>
            </a:r>
          </a:p>
          <a:p>
            <a:pPr lvl="0">
              <a:spcBef>
                <a:spcPts val="0"/>
              </a:spcBef>
              <a:tabLst>
                <a:tab pos="177800" algn="l"/>
              </a:tabLst>
            </a:pPr>
            <a:r>
              <a:rPr lang="nl-NL" dirty="0">
                <a:latin typeface="Calibri" panose="020F0502020204030204" pitchFamily="34" charset="0"/>
              </a:rPr>
              <a:t>	- melding</a:t>
            </a:r>
          </a:p>
          <a:p>
            <a:pPr lvl="0">
              <a:spcBef>
                <a:spcPts val="0"/>
              </a:spcBef>
              <a:tabLst>
                <a:tab pos="177800" algn="l"/>
              </a:tabLst>
            </a:pPr>
            <a:r>
              <a:rPr lang="nl-NL" dirty="0">
                <a:latin typeface="Calibri" panose="020F0502020204030204" pitchFamily="34" charset="0"/>
              </a:rPr>
              <a:t>	- belangenverstrengeling</a:t>
            </a:r>
          </a:p>
          <a:p>
            <a:pPr lvl="0">
              <a:lnSpc>
                <a:spcPts val="1400"/>
              </a:lnSpc>
              <a:spcBef>
                <a:spcPts val="0"/>
              </a:spcBef>
              <a:tabLst>
                <a:tab pos="177800" algn="l"/>
              </a:tabLst>
            </a:pPr>
            <a:endParaRPr lang="nl-NL" dirty="0">
              <a:latin typeface="Calibri" panose="020F0502020204030204" pitchFamily="34" charset="0"/>
            </a:endParaRPr>
          </a:p>
          <a:p>
            <a:pPr marL="171450" lvl="0" indent="-171450">
              <a:spcBef>
                <a:spcPts val="0"/>
              </a:spcBef>
              <a:buFont typeface="Arial" panose="020B0604020202020204" pitchFamily="34" charset="0"/>
              <a:buChar char="•"/>
            </a:pPr>
            <a:r>
              <a:rPr lang="nl-NL" dirty="0">
                <a:latin typeface="Calibri" panose="020F0502020204030204" pitchFamily="34" charset="0"/>
              </a:rPr>
              <a:t>Verbod middellijk of onmiddellijk deelnemen aan aannemingen en leveringen (15:1g)</a:t>
            </a:r>
          </a:p>
          <a:p>
            <a:pPr marL="171450" lvl="0" indent="-171450">
              <a:spcBef>
                <a:spcPts val="0"/>
              </a:spcBef>
              <a:buFont typeface="Arial" panose="020B0604020202020204" pitchFamily="34" charset="0"/>
              <a:buChar char="•"/>
            </a:pPr>
            <a:endParaRPr lang="nl-NL" sz="1600" dirty="0">
              <a:latin typeface="Calibri" panose="020F0502020204030204" pitchFamily="34" charset="0"/>
            </a:endParaRPr>
          </a:p>
          <a:p>
            <a:pPr lvl="0">
              <a:spcBef>
                <a:spcPts val="0"/>
              </a:spcBef>
            </a:pPr>
            <a:r>
              <a:rPr lang="nl-NL" sz="1200" dirty="0"/>
              <a:t> </a:t>
            </a:r>
          </a:p>
          <a:p>
            <a:endParaRPr lang="nl-NL" sz="1200" dirty="0">
              <a:latin typeface="Calibri" panose="020F0502020204030204" pitchFamily="34" charset="0"/>
            </a:endParaRPr>
          </a:p>
        </p:txBody>
      </p:sp>
    </p:spTree>
    <p:extLst>
      <p:ext uri="{BB962C8B-B14F-4D97-AF65-F5344CB8AC3E}">
        <p14:creationId xmlns:p14="http://schemas.microsoft.com/office/powerpoint/2010/main" val="2355553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nummer 1"/>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DC21FE-3D70-4A80-856F-1A394C2D3620}" type="slidenum">
              <a:rPr lang="nl-NL">
                <a:latin typeface="Arial" charset="0"/>
                <a:cs typeface="Arial" charset="0"/>
              </a:rPr>
              <a:pPr fontAlgn="base">
                <a:spcBef>
                  <a:spcPct val="0"/>
                </a:spcBef>
                <a:spcAft>
                  <a:spcPct val="0"/>
                </a:spcAft>
              </a:pPr>
              <a:t>6</a:t>
            </a:fld>
            <a:endParaRPr lang="nl-NL">
              <a:latin typeface="Arial" charset="0"/>
              <a:cs typeface="Arial" charset="0"/>
            </a:endParaRPr>
          </a:p>
        </p:txBody>
      </p:sp>
      <p:sp>
        <p:nvSpPr>
          <p:cNvPr id="4" name="Titel 3"/>
          <p:cNvSpPr>
            <a:spLocks noGrp="1"/>
          </p:cNvSpPr>
          <p:nvPr>
            <p:ph type="ctrTitle"/>
          </p:nvPr>
        </p:nvSpPr>
        <p:spPr>
          <a:xfrm>
            <a:off x="520700" y="1041798"/>
            <a:ext cx="8142288" cy="646331"/>
          </a:xfrm>
        </p:spPr>
        <p:txBody>
          <a:bodyPr/>
          <a:lstStyle/>
          <a:p>
            <a:pPr algn="ctr" fontAlgn="auto">
              <a:spcAft>
                <a:spcPts val="0"/>
              </a:spcAft>
              <a:defRPr/>
            </a:pPr>
            <a:r>
              <a:rPr lang="nl-NL" sz="3600" dirty="0">
                <a:latin typeface="Calibri" panose="020F0502020204030204" pitchFamily="34" charset="0"/>
                <a:cs typeface="Arial" panose="020B0604020202020204" pitchFamily="34" charset="0"/>
              </a:rPr>
              <a:t>Systematiek; 2 stappen</a:t>
            </a:r>
          </a:p>
        </p:txBody>
      </p:sp>
      <p:sp>
        <p:nvSpPr>
          <p:cNvPr id="2" name="Ondertitel 1"/>
          <p:cNvSpPr>
            <a:spLocks noGrp="1"/>
          </p:cNvSpPr>
          <p:nvPr>
            <p:ph type="subTitle" idx="1"/>
          </p:nvPr>
        </p:nvSpPr>
        <p:spPr>
          <a:xfrm>
            <a:off x="473938" y="2020888"/>
            <a:ext cx="8141758" cy="2000548"/>
          </a:xfrm>
        </p:spPr>
        <p:txBody>
          <a:bodyPr/>
          <a:lstStyle/>
          <a:p>
            <a:pPr marL="342900" indent="-342900">
              <a:buAutoNum type="arabicPeriod"/>
            </a:pPr>
            <a:r>
              <a:rPr lang="nl-NL" sz="1600" dirty="0">
                <a:latin typeface="Calibri" panose="020F0502020204030204" pitchFamily="34" charset="0"/>
              </a:rPr>
              <a:t>Eerst vaststellen of sprake is van plichtsverzuim</a:t>
            </a:r>
          </a:p>
          <a:p>
            <a:pPr marL="342900" indent="-342900">
              <a:buFont typeface="+mj-lt"/>
              <a:buAutoNum type="arabicPeriod"/>
            </a:pPr>
            <a:endParaRPr lang="nl-NL" sz="1600" dirty="0">
              <a:latin typeface="Calibri" panose="020F0502020204030204" pitchFamily="34" charset="0"/>
            </a:endParaRPr>
          </a:p>
          <a:p>
            <a:pPr marL="342900" indent="-342900">
              <a:buAutoNum type="arabicPeriod"/>
            </a:pPr>
            <a:r>
              <a:rPr lang="nl-NL" sz="1600" dirty="0">
                <a:latin typeface="Calibri" panose="020F0502020204030204" pitchFamily="34" charset="0"/>
              </a:rPr>
              <a:t>Zo ja, dan een strafmaatafweging</a:t>
            </a:r>
          </a:p>
          <a:p>
            <a:r>
              <a:rPr lang="nl-NL" sz="1600" dirty="0">
                <a:latin typeface="Calibri" panose="020F0502020204030204" pitchFamily="34" charset="0"/>
              </a:rPr>
              <a:t>	</a:t>
            </a:r>
          </a:p>
          <a:p>
            <a:pPr lvl="0"/>
            <a:endParaRPr lang="nl-NL" dirty="0"/>
          </a:p>
          <a:p>
            <a:r>
              <a:rPr lang="nl-NL" dirty="0"/>
              <a:t> </a:t>
            </a:r>
          </a:p>
          <a:p>
            <a:endParaRPr lang="nl-NL" dirty="0">
              <a:latin typeface="Calibri" panose="020F0502020204030204" pitchFamily="34" charset="0"/>
            </a:endParaRPr>
          </a:p>
        </p:txBody>
      </p:sp>
    </p:spTree>
    <p:extLst>
      <p:ext uri="{BB962C8B-B14F-4D97-AF65-F5344CB8AC3E}">
        <p14:creationId xmlns:p14="http://schemas.microsoft.com/office/powerpoint/2010/main" val="2355553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nummer 1"/>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DC21FE-3D70-4A80-856F-1A394C2D3620}" type="slidenum">
              <a:rPr lang="nl-NL">
                <a:latin typeface="Arial" charset="0"/>
                <a:cs typeface="Arial" charset="0"/>
              </a:rPr>
              <a:pPr fontAlgn="base">
                <a:spcBef>
                  <a:spcPct val="0"/>
                </a:spcBef>
                <a:spcAft>
                  <a:spcPct val="0"/>
                </a:spcAft>
              </a:pPr>
              <a:t>7</a:t>
            </a:fld>
            <a:endParaRPr lang="nl-NL">
              <a:latin typeface="Arial" charset="0"/>
              <a:cs typeface="Arial" charset="0"/>
            </a:endParaRPr>
          </a:p>
        </p:txBody>
      </p:sp>
      <p:sp>
        <p:nvSpPr>
          <p:cNvPr id="4" name="Titel 3"/>
          <p:cNvSpPr>
            <a:spLocks noGrp="1"/>
          </p:cNvSpPr>
          <p:nvPr>
            <p:ph type="ctrTitle"/>
          </p:nvPr>
        </p:nvSpPr>
        <p:spPr>
          <a:xfrm>
            <a:off x="520700" y="1041798"/>
            <a:ext cx="8142288" cy="892552"/>
          </a:xfrm>
        </p:spPr>
        <p:txBody>
          <a:bodyPr/>
          <a:lstStyle/>
          <a:p>
            <a:pPr algn="ctr"/>
            <a:r>
              <a:rPr lang="nl-NL" sz="2000" dirty="0"/>
              <a:t> </a:t>
            </a:r>
            <a:br>
              <a:rPr lang="nl-NL" sz="2000" dirty="0"/>
            </a:br>
            <a:r>
              <a:rPr lang="nl-NL" sz="3200" dirty="0">
                <a:latin typeface="Calibri" panose="020F0502020204030204" pitchFamily="34" charset="0"/>
              </a:rPr>
              <a:t>Plichtsverzuim</a:t>
            </a:r>
          </a:p>
        </p:txBody>
      </p:sp>
      <p:sp>
        <p:nvSpPr>
          <p:cNvPr id="3" name="Ondertitel 2"/>
          <p:cNvSpPr>
            <a:spLocks noGrp="1"/>
          </p:cNvSpPr>
          <p:nvPr>
            <p:ph type="subTitle" idx="1"/>
          </p:nvPr>
        </p:nvSpPr>
        <p:spPr>
          <a:xfrm>
            <a:off x="520700" y="1930400"/>
            <a:ext cx="8141758" cy="566309"/>
          </a:xfrm>
        </p:spPr>
        <p:txBody>
          <a:bodyPr/>
          <a:lstStyle/>
          <a:p>
            <a:endParaRPr lang="nl-NL" dirty="0"/>
          </a:p>
          <a:p>
            <a:endParaRPr lang="nl-NL" dirty="0"/>
          </a:p>
        </p:txBody>
      </p:sp>
      <p:cxnSp>
        <p:nvCxnSpPr>
          <p:cNvPr id="6" name="Rechte verbindingslijn met pijl 5"/>
          <p:cNvCxnSpPr/>
          <p:nvPr/>
        </p:nvCxnSpPr>
        <p:spPr>
          <a:xfrm flipH="1">
            <a:off x="3060915" y="1934350"/>
            <a:ext cx="557939" cy="56235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Rechte verbindingslijn met pijl 7"/>
          <p:cNvCxnSpPr/>
          <p:nvPr/>
        </p:nvCxnSpPr>
        <p:spPr>
          <a:xfrm>
            <a:off x="5300421" y="1971431"/>
            <a:ext cx="565687" cy="5857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kstvak 9"/>
          <p:cNvSpPr txBox="1"/>
          <p:nvPr/>
        </p:nvSpPr>
        <p:spPr>
          <a:xfrm>
            <a:off x="1120505" y="2634712"/>
            <a:ext cx="2699827" cy="1323439"/>
          </a:xfrm>
          <a:prstGeom prst="rect">
            <a:avLst/>
          </a:prstGeom>
          <a:noFill/>
        </p:spPr>
        <p:txBody>
          <a:bodyPr wrap="square" rtlCol="0">
            <a:spAutoFit/>
          </a:bodyPr>
          <a:lstStyle/>
          <a:p>
            <a:pPr marL="285750" indent="-285750" algn="r">
              <a:buFont typeface="Arial" panose="020B0604020202020204" pitchFamily="34" charset="0"/>
              <a:buChar char="•"/>
            </a:pPr>
            <a:r>
              <a:rPr lang="nl-NL" sz="1600" dirty="0">
                <a:latin typeface="Calibri" panose="020F0502020204030204" pitchFamily="34" charset="0"/>
              </a:rPr>
              <a:t>Verwijtbaarheid</a:t>
            </a:r>
          </a:p>
          <a:p>
            <a:pPr algn="r"/>
            <a:endParaRPr lang="nl-NL" sz="1600" dirty="0">
              <a:latin typeface="Calibri" panose="020F0502020204030204" pitchFamily="34" charset="0"/>
            </a:endParaRPr>
          </a:p>
          <a:p>
            <a:pPr algn="r"/>
            <a:r>
              <a:rPr lang="nl-NL" sz="1600" dirty="0">
                <a:latin typeface="Calibri" panose="020F0502020204030204" pitchFamily="34" charset="0"/>
              </a:rPr>
              <a:t>Zo ja</a:t>
            </a:r>
          </a:p>
          <a:p>
            <a:pPr algn="r"/>
            <a:endParaRPr lang="nl-NL" sz="1600" dirty="0">
              <a:latin typeface="Calibri" panose="020F0502020204030204" pitchFamily="34" charset="0"/>
            </a:endParaRPr>
          </a:p>
          <a:p>
            <a:pPr algn="r"/>
            <a:r>
              <a:rPr lang="nl-NL" sz="1600" dirty="0">
                <a:latin typeface="Calibri" panose="020F0502020204030204" pitchFamily="34" charset="0"/>
              </a:rPr>
              <a:t>mogelijkheid</a:t>
            </a:r>
          </a:p>
        </p:txBody>
      </p:sp>
      <p:sp>
        <p:nvSpPr>
          <p:cNvPr id="12" name="Tekstvak 11"/>
          <p:cNvSpPr txBox="1"/>
          <p:nvPr/>
        </p:nvSpPr>
        <p:spPr>
          <a:xfrm>
            <a:off x="5019890" y="2634712"/>
            <a:ext cx="2699827" cy="1323439"/>
          </a:xfrm>
          <a:prstGeom prst="rect">
            <a:avLst/>
          </a:prstGeom>
          <a:noFill/>
        </p:spPr>
        <p:txBody>
          <a:bodyPr wrap="square" rtlCol="0">
            <a:spAutoFit/>
          </a:bodyPr>
          <a:lstStyle/>
          <a:p>
            <a:pPr marL="285750" indent="-285750">
              <a:buFont typeface="Arial" panose="020B0604020202020204" pitchFamily="34" charset="0"/>
              <a:buChar char="•"/>
            </a:pPr>
            <a:r>
              <a:rPr lang="nl-NL" sz="1600" dirty="0">
                <a:latin typeface="Calibri" panose="020F0502020204030204" pitchFamily="34" charset="0"/>
              </a:rPr>
              <a:t>Bewijsbaarheid</a:t>
            </a:r>
          </a:p>
          <a:p>
            <a:endParaRPr lang="nl-NL" sz="1600" dirty="0">
              <a:latin typeface="Calibri" panose="020F0502020204030204" pitchFamily="34" charset="0"/>
            </a:endParaRPr>
          </a:p>
          <a:p>
            <a:pPr marL="271463" indent="-271463"/>
            <a:r>
              <a:rPr lang="nl-NL" sz="1600" dirty="0">
                <a:latin typeface="Calibri" panose="020F0502020204030204" pitchFamily="34" charset="0"/>
              </a:rPr>
              <a:t>	Dan</a:t>
            </a:r>
          </a:p>
          <a:p>
            <a:pPr marL="271463" indent="-271463"/>
            <a:endParaRPr lang="nl-NL" sz="1600" dirty="0">
              <a:latin typeface="Calibri" panose="020F0502020204030204" pitchFamily="34" charset="0"/>
            </a:endParaRPr>
          </a:p>
          <a:p>
            <a:pPr marL="271463" indent="-271463"/>
            <a:r>
              <a:rPr lang="nl-NL" sz="1600" dirty="0">
                <a:latin typeface="Calibri" panose="020F0502020204030204" pitchFamily="34" charset="0"/>
              </a:rPr>
              <a:t>	disciplinaire straf</a:t>
            </a:r>
          </a:p>
        </p:txBody>
      </p:sp>
    </p:spTree>
    <p:extLst>
      <p:ext uri="{BB962C8B-B14F-4D97-AF65-F5344CB8AC3E}">
        <p14:creationId xmlns:p14="http://schemas.microsoft.com/office/powerpoint/2010/main" val="186369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nummer 1"/>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DC21FE-3D70-4A80-856F-1A394C2D3620}" type="slidenum">
              <a:rPr lang="nl-NL">
                <a:latin typeface="Arial" charset="0"/>
                <a:cs typeface="Arial" charset="0"/>
              </a:rPr>
              <a:pPr fontAlgn="base">
                <a:spcBef>
                  <a:spcPct val="0"/>
                </a:spcBef>
                <a:spcAft>
                  <a:spcPct val="0"/>
                </a:spcAft>
              </a:pPr>
              <a:t>8</a:t>
            </a:fld>
            <a:endParaRPr lang="nl-NL">
              <a:latin typeface="Arial" charset="0"/>
              <a:cs typeface="Arial" charset="0"/>
            </a:endParaRPr>
          </a:p>
        </p:txBody>
      </p:sp>
      <p:sp>
        <p:nvSpPr>
          <p:cNvPr id="4" name="Titel 3"/>
          <p:cNvSpPr>
            <a:spLocks noGrp="1"/>
          </p:cNvSpPr>
          <p:nvPr>
            <p:ph type="ctrTitle"/>
          </p:nvPr>
        </p:nvSpPr>
        <p:spPr>
          <a:xfrm>
            <a:off x="520700" y="1041798"/>
            <a:ext cx="8142288" cy="646331"/>
          </a:xfrm>
        </p:spPr>
        <p:txBody>
          <a:bodyPr/>
          <a:lstStyle/>
          <a:p>
            <a:pPr algn="ctr" fontAlgn="auto">
              <a:spcAft>
                <a:spcPts val="0"/>
              </a:spcAft>
              <a:defRPr/>
            </a:pPr>
            <a:r>
              <a:rPr lang="nl-NL" sz="3600" dirty="0">
                <a:latin typeface="Calibri" panose="020F0502020204030204" pitchFamily="34" charset="0"/>
              </a:rPr>
              <a:t>De bewijsbaarheid</a:t>
            </a:r>
          </a:p>
        </p:txBody>
      </p:sp>
      <p:sp>
        <p:nvSpPr>
          <p:cNvPr id="2" name="Ondertitel 1"/>
          <p:cNvSpPr>
            <a:spLocks noGrp="1"/>
          </p:cNvSpPr>
          <p:nvPr>
            <p:ph type="subTitle" idx="1"/>
          </p:nvPr>
        </p:nvSpPr>
        <p:spPr>
          <a:xfrm>
            <a:off x="521230" y="2168525"/>
            <a:ext cx="8141758" cy="2320635"/>
          </a:xfrm>
        </p:spPr>
        <p:txBody>
          <a:bodyPr/>
          <a:lstStyle/>
          <a:p>
            <a:pPr marL="361950" lvl="0" indent="-361950">
              <a:spcBef>
                <a:spcPts val="0"/>
              </a:spcBef>
              <a:buFont typeface="Arial" panose="020B0604020202020204" pitchFamily="34" charset="0"/>
              <a:buChar char="•"/>
            </a:pPr>
            <a:r>
              <a:rPr lang="nl-NL" sz="1600" dirty="0">
                <a:latin typeface="Calibri" panose="020F0502020204030204" pitchFamily="34" charset="0"/>
              </a:rPr>
              <a:t>De bewijslast (aannemelijkheid/niet strikt bewezen, maar in beeld passen)</a:t>
            </a:r>
          </a:p>
          <a:p>
            <a:pPr lvl="0">
              <a:spcBef>
                <a:spcPts val="0"/>
              </a:spcBef>
            </a:pPr>
            <a:endParaRPr lang="nl-NL" sz="1600" dirty="0">
              <a:latin typeface="Calibri" panose="020F0502020204030204" pitchFamily="34" charset="0"/>
            </a:endParaRPr>
          </a:p>
          <a:p>
            <a:pPr marL="361950" lvl="0" indent="-361950">
              <a:spcBef>
                <a:spcPts val="0"/>
              </a:spcBef>
              <a:buFont typeface="Arial" panose="020B0604020202020204" pitchFamily="34" charset="0"/>
              <a:buChar char="•"/>
            </a:pPr>
            <a:r>
              <a:rPr lang="nl-NL" sz="1600" dirty="0">
                <a:latin typeface="Calibri" panose="020F0502020204030204" pitchFamily="34" charset="0"/>
              </a:rPr>
              <a:t>Verschil met de strafrechtelijke tenlastelegging en de rol van een strafrechtelijke vrijspraak</a:t>
            </a:r>
          </a:p>
          <a:p>
            <a:pPr lvl="0">
              <a:spcBef>
                <a:spcPts val="0"/>
              </a:spcBef>
            </a:pPr>
            <a:endParaRPr lang="nl-NL" sz="1600" dirty="0">
              <a:latin typeface="Calibri" panose="020F0502020204030204" pitchFamily="34" charset="0"/>
            </a:endParaRPr>
          </a:p>
          <a:p>
            <a:pPr marL="361950" lvl="0" indent="-361950">
              <a:spcBef>
                <a:spcPts val="0"/>
              </a:spcBef>
              <a:buFont typeface="Arial" panose="020B0604020202020204" pitchFamily="34" charset="0"/>
              <a:buChar char="•"/>
            </a:pPr>
            <a:r>
              <a:rPr lang="nl-NL" sz="1600" dirty="0">
                <a:latin typeface="Calibri" panose="020F0502020204030204" pitchFamily="34" charset="0"/>
              </a:rPr>
              <a:t>Onrechtmatig bewijs</a:t>
            </a:r>
          </a:p>
          <a:p>
            <a:pPr lvl="0">
              <a:spcBef>
                <a:spcPts val="0"/>
              </a:spcBef>
            </a:pPr>
            <a:endParaRPr lang="nl-NL" sz="1600" dirty="0">
              <a:latin typeface="Calibri" panose="020F0502020204030204" pitchFamily="34" charset="0"/>
            </a:endParaRPr>
          </a:p>
          <a:p>
            <a:pPr marL="361950" lvl="0" indent="-361950">
              <a:spcBef>
                <a:spcPts val="0"/>
              </a:spcBef>
              <a:buFont typeface="Arial" panose="020B0604020202020204" pitchFamily="34" charset="0"/>
              <a:buChar char="•"/>
            </a:pPr>
            <a:r>
              <a:rPr lang="nl-NL" sz="1600" dirty="0">
                <a:latin typeface="Calibri" panose="020F0502020204030204" pitchFamily="34" charset="0"/>
              </a:rPr>
              <a:t>Materiële waarheidsvinding staat voorop</a:t>
            </a:r>
          </a:p>
          <a:p>
            <a:pPr lvl="0">
              <a:spcBef>
                <a:spcPts val="0"/>
              </a:spcBef>
            </a:pPr>
            <a:endParaRPr lang="nl-NL" sz="1600" dirty="0">
              <a:latin typeface="Calibri" panose="020F0502020204030204" pitchFamily="34" charset="0"/>
            </a:endParaRPr>
          </a:p>
          <a:p>
            <a:pPr lvl="0"/>
            <a:r>
              <a:rPr lang="nl-NL" dirty="0"/>
              <a:t>	</a:t>
            </a:r>
            <a:endParaRPr lang="nl-NL" dirty="0">
              <a:latin typeface="Calibri" panose="020F0502020204030204" pitchFamily="34" charset="0"/>
            </a:endParaRPr>
          </a:p>
        </p:txBody>
      </p:sp>
    </p:spTree>
    <p:extLst>
      <p:ext uri="{BB962C8B-B14F-4D97-AF65-F5344CB8AC3E}">
        <p14:creationId xmlns:p14="http://schemas.microsoft.com/office/powerpoint/2010/main" val="1863693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ndertitel 1"/>
          <p:cNvSpPr>
            <a:spLocks noGrp="1"/>
          </p:cNvSpPr>
          <p:nvPr>
            <p:ph type="subTitle" idx="1"/>
          </p:nvPr>
        </p:nvSpPr>
        <p:spPr>
          <a:xfrm>
            <a:off x="520700" y="1930401"/>
            <a:ext cx="8141758" cy="2788834"/>
          </a:xfrm>
        </p:spPr>
        <p:txBody>
          <a:bodyPr/>
          <a:lstStyle/>
          <a:p>
            <a:pPr marL="285750" lvl="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19 maart 2015 ECLI:NL:CRVB:2015:944</a:t>
            </a:r>
          </a:p>
          <a:p>
            <a:pPr lvl="0">
              <a:spcBef>
                <a:spcPts val="0"/>
              </a:spcBef>
              <a:tabLst>
                <a:tab pos="357188" algn="l"/>
              </a:tabLst>
            </a:pPr>
            <a:r>
              <a:rPr lang="nl-NL" sz="1600" dirty="0">
                <a:latin typeface="Calibri" panose="020F0502020204030204" pitchFamily="34" charset="0"/>
              </a:rPr>
              <a:t>	- geen deugdelijk vastgestelde gegevens; plichtsverzuim komt niet vast te staan</a:t>
            </a:r>
          </a:p>
          <a:p>
            <a:pPr lvl="0">
              <a:spcBef>
                <a:spcPts val="0"/>
              </a:spcBef>
            </a:pPr>
            <a:endParaRPr lang="nl-NL" sz="1600" dirty="0">
              <a:latin typeface="Calibri" panose="020F0502020204030204" pitchFamily="34" charset="0"/>
            </a:endParaRPr>
          </a:p>
          <a:p>
            <a:pPr marL="285750" lvl="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10 juli 2008 ECLI:NL:CRVB:2008:BD8005</a:t>
            </a:r>
          </a:p>
          <a:p>
            <a:pPr lvl="0">
              <a:spcBef>
                <a:spcPts val="0"/>
              </a:spcBef>
              <a:tabLst>
                <a:tab pos="357188" algn="l"/>
              </a:tabLst>
            </a:pPr>
            <a:r>
              <a:rPr lang="nl-NL" sz="1600" dirty="0">
                <a:latin typeface="Calibri" panose="020F0502020204030204" pitchFamily="34" charset="0"/>
              </a:rPr>
              <a:t>	- onderzoek feiten; proportionaliteit (cameratoezicht)</a:t>
            </a:r>
          </a:p>
          <a:p>
            <a:pPr lvl="0">
              <a:spcBef>
                <a:spcPts val="0"/>
              </a:spcBef>
            </a:pPr>
            <a:endParaRPr lang="nl-NL" sz="1600" dirty="0">
              <a:latin typeface="Calibri" panose="020F0502020204030204" pitchFamily="34" charset="0"/>
            </a:endParaRPr>
          </a:p>
          <a:p>
            <a:pPr marL="285750" lvl="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20 oktober 2011 ECLI:NL:CRVB:2011:BU1965</a:t>
            </a:r>
          </a:p>
          <a:p>
            <a:pPr lvl="0">
              <a:spcBef>
                <a:spcPts val="0"/>
              </a:spcBef>
              <a:tabLst>
                <a:tab pos="357188" algn="l"/>
              </a:tabLst>
            </a:pPr>
            <a:r>
              <a:rPr lang="nl-NL" sz="1600" dirty="0">
                <a:latin typeface="Calibri" panose="020F0502020204030204" pitchFamily="34" charset="0"/>
              </a:rPr>
              <a:t>	- onderzoek feiten, subsidiariteit (openen mailbox)</a:t>
            </a:r>
          </a:p>
          <a:p>
            <a:pPr marL="285750" lvl="0" indent="-285750">
              <a:spcBef>
                <a:spcPts val="0"/>
              </a:spcBef>
              <a:buFontTx/>
              <a:buChar char="-"/>
            </a:pPr>
            <a:endParaRPr lang="nl-NL" sz="1600" dirty="0">
              <a:latin typeface="Calibri" panose="020F0502020204030204" pitchFamily="34" charset="0"/>
            </a:endParaRPr>
          </a:p>
          <a:p>
            <a:pPr marL="285750" lvl="0" indent="-285750">
              <a:spcBef>
                <a:spcPts val="0"/>
              </a:spcBef>
              <a:buFont typeface="Arial" panose="020B0604020202020204" pitchFamily="34" charset="0"/>
              <a:buChar char="•"/>
            </a:pPr>
            <a:r>
              <a:rPr lang="nl-NL" sz="1600" dirty="0" err="1">
                <a:latin typeface="Calibri" panose="020F0502020204030204" pitchFamily="34" charset="0"/>
              </a:rPr>
              <a:t>CRvB</a:t>
            </a:r>
            <a:r>
              <a:rPr lang="nl-NL" sz="1600" dirty="0">
                <a:latin typeface="Calibri" panose="020F0502020204030204" pitchFamily="34" charset="0"/>
              </a:rPr>
              <a:t> 5 maart 2009 ECLI:NL:CRVB:2009:BH6414</a:t>
            </a:r>
          </a:p>
          <a:p>
            <a:pPr lvl="0">
              <a:spcBef>
                <a:spcPts val="0"/>
              </a:spcBef>
              <a:tabLst>
                <a:tab pos="357188" algn="l"/>
              </a:tabLst>
            </a:pPr>
            <a:r>
              <a:rPr lang="nl-NL" sz="1600" dirty="0">
                <a:latin typeface="Calibri" panose="020F0502020204030204" pitchFamily="34" charset="0"/>
              </a:rPr>
              <a:t>	- wanneer is sprake van onrechtmatig verkregen bewijs?</a:t>
            </a:r>
          </a:p>
          <a:p>
            <a:endParaRPr lang="nl-NL" dirty="0"/>
          </a:p>
        </p:txBody>
      </p:sp>
      <p:sp>
        <p:nvSpPr>
          <p:cNvPr id="3" name="Titel 2"/>
          <p:cNvSpPr>
            <a:spLocks noGrp="1"/>
          </p:cNvSpPr>
          <p:nvPr>
            <p:ph type="ctrTitle"/>
          </p:nvPr>
        </p:nvSpPr>
        <p:spPr>
          <a:xfrm>
            <a:off x="520700" y="1041397"/>
            <a:ext cx="8141758" cy="646331"/>
          </a:xfrm>
        </p:spPr>
        <p:txBody>
          <a:bodyPr/>
          <a:lstStyle/>
          <a:p>
            <a:pPr algn="ctr"/>
            <a:r>
              <a:rPr lang="nl-NL" sz="3600" dirty="0">
                <a:latin typeface="Calibri" panose="020F0502020204030204" pitchFamily="34" charset="0"/>
              </a:rPr>
              <a:t>Enkele uitspraken I</a:t>
            </a:r>
          </a:p>
        </p:txBody>
      </p:sp>
      <p:sp>
        <p:nvSpPr>
          <p:cNvPr id="4" name="Tijdelijke aanduiding voor dianummer 3"/>
          <p:cNvSpPr>
            <a:spLocks noGrp="1"/>
          </p:cNvSpPr>
          <p:nvPr>
            <p:ph type="sldNum" sz="quarter" idx="10"/>
          </p:nvPr>
        </p:nvSpPr>
        <p:spPr/>
        <p:txBody>
          <a:bodyPr/>
          <a:lstStyle/>
          <a:p>
            <a:pPr>
              <a:defRPr/>
            </a:pPr>
            <a:fld id="{CD3A7AD8-0A74-4582-BC10-3EE1955D8652}" type="slidenum">
              <a:rPr lang="nl-NL" smtClean="0"/>
              <a:pPr>
                <a:defRPr/>
              </a:pPr>
              <a:t>9</a:t>
            </a:fld>
            <a:endParaRPr lang="nl-NL"/>
          </a:p>
        </p:txBody>
      </p:sp>
    </p:spTree>
    <p:extLst>
      <p:ext uri="{BB962C8B-B14F-4D97-AF65-F5344CB8AC3E}">
        <p14:creationId xmlns:p14="http://schemas.microsoft.com/office/powerpoint/2010/main" val="2790268708"/>
      </p:ext>
    </p:extLst>
  </p:cSld>
  <p:clrMapOvr>
    <a:masterClrMapping/>
  </p:clrMapOvr>
</p:sld>
</file>

<file path=ppt/theme/theme1.xml><?xml version="1.0" encoding="utf-8"?>
<a:theme xmlns:a="http://schemas.openxmlformats.org/drawingml/2006/main" name="Capra_Basis_PowerPoint_16-9">
  <a:themeElements>
    <a:clrScheme name="Capra">
      <a:dk1>
        <a:sysClr val="windowText" lastClr="000000"/>
      </a:dk1>
      <a:lt1>
        <a:sysClr val="window" lastClr="FFFFFF"/>
      </a:lt1>
      <a:dk2>
        <a:srgbClr val="492251"/>
      </a:dk2>
      <a:lt2>
        <a:srgbClr val="FFFFFE"/>
      </a:lt2>
      <a:accent1>
        <a:srgbClr val="492251"/>
      </a:accent1>
      <a:accent2>
        <a:srgbClr val="331638"/>
      </a:accent2>
      <a:accent3>
        <a:srgbClr val="673277"/>
      </a:accent3>
      <a:accent4>
        <a:srgbClr val="7A4684"/>
      </a:accent4>
      <a:accent5>
        <a:srgbClr val="777877"/>
      </a:accent5>
      <a:accent6>
        <a:srgbClr val="141313"/>
      </a:accent6>
      <a:hlink>
        <a:srgbClr val="0000FF"/>
      </a:hlink>
      <a:folHlink>
        <a:srgbClr val="800080"/>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Capra_Basis_PowerPoint_16-9</Template>
  <TotalTime>4459</TotalTime>
  <Words>1125</Words>
  <Application>Microsoft Office PowerPoint</Application>
  <PresentationFormat>Diavoorstelling (16:9)</PresentationFormat>
  <Paragraphs>304</Paragraphs>
  <Slides>26</Slides>
  <Notes>8</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26</vt:i4>
      </vt:variant>
    </vt:vector>
  </HeadingPairs>
  <TitlesOfParts>
    <vt:vector size="32" baseType="lpstr">
      <vt:lpstr>ＭＳ Ｐゴシック</vt:lpstr>
      <vt:lpstr>Arial</vt:lpstr>
      <vt:lpstr>Arial Bold</vt:lpstr>
      <vt:lpstr>Calibri</vt:lpstr>
      <vt:lpstr>Wingdings</vt:lpstr>
      <vt:lpstr>Capra_Basis_PowerPoint_16-9</vt:lpstr>
      <vt:lpstr> VJK voorjaarscongres 2018  Workshop Integriteit</vt:lpstr>
      <vt:lpstr>Niet integer = plichtsverzuim?</vt:lpstr>
      <vt:lpstr>Integriteitsbeleid</vt:lpstr>
      <vt:lpstr>Niet-integer = plichtsverzuim Definitie (artikel 16:1:1 CAR/UWO)</vt:lpstr>
      <vt:lpstr>Verplichtingen hoofdstuk 15 CAR/UWO</vt:lpstr>
      <vt:lpstr>Systematiek; 2 stappen</vt:lpstr>
      <vt:lpstr>  Plichtsverzuim</vt:lpstr>
      <vt:lpstr>De bewijsbaarheid</vt:lpstr>
      <vt:lpstr>Enkele uitspraken I</vt:lpstr>
      <vt:lpstr>Enkele uitspraken II</vt:lpstr>
      <vt:lpstr>Disciplinaire straffen artikel 16:1:2 CAR/UWO (voorwaardelijk/onvoorwaardelijk)</vt:lpstr>
      <vt:lpstr>Ontbrekende verwijtbaarheid?</vt:lpstr>
      <vt:lpstr>Toerekenbaarheid I</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mr. Y.A.M. (Yvonne) Michielsen</dc:creator>
  <cp:lastModifiedBy>Jordy Steijn</cp:lastModifiedBy>
  <cp:revision>308</cp:revision>
  <cp:lastPrinted>2018-06-19T07:58:18Z</cp:lastPrinted>
  <dcterms:created xsi:type="dcterms:W3CDTF">2013-11-19T13:17:05Z</dcterms:created>
  <dcterms:modified xsi:type="dcterms:W3CDTF">2018-07-17T13:08:18Z</dcterms:modified>
</cp:coreProperties>
</file>